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915" r:id="rId2"/>
    <p:sldId id="912" r:id="rId3"/>
    <p:sldId id="913" r:id="rId4"/>
    <p:sldId id="892" r:id="rId5"/>
    <p:sldId id="923" r:id="rId6"/>
    <p:sldId id="897" r:id="rId7"/>
    <p:sldId id="917" r:id="rId8"/>
    <p:sldId id="918" r:id="rId9"/>
    <p:sldId id="919" r:id="rId10"/>
    <p:sldId id="922" r:id="rId11"/>
    <p:sldId id="898" r:id="rId12"/>
    <p:sldId id="920" r:id="rId13"/>
    <p:sldId id="926" r:id="rId14"/>
    <p:sldId id="910" r:id="rId15"/>
    <p:sldId id="899" r:id="rId16"/>
    <p:sldId id="927" r:id="rId17"/>
    <p:sldId id="924" r:id="rId18"/>
    <p:sldId id="900" r:id="rId19"/>
    <p:sldId id="925" r:id="rId20"/>
    <p:sldId id="92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4321"/>
    <a:srgbClr val="FFFDD0"/>
    <a:srgbClr val="7EBC98"/>
    <a:srgbClr val="CB1B4A"/>
    <a:srgbClr val="C2C923"/>
    <a:srgbClr val="007A7D"/>
    <a:srgbClr val="FFDA00"/>
    <a:srgbClr val="FCB414"/>
    <a:srgbClr val="282F39"/>
    <a:srgbClr val="815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146" autoAdjust="0"/>
    <p:restoredTop sz="94669" autoAdjust="0"/>
  </p:normalViewPr>
  <p:slideViewPr>
    <p:cSldViewPr snapToGrid="0">
      <p:cViewPr varScale="1">
        <p:scale>
          <a:sx n="81" d="100"/>
          <a:sy n="81" d="100"/>
        </p:scale>
        <p:origin x="192" y="28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003B4-DB34-4E73-9F8B-2E7119EA83F3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1DA590-5609-40EB-8744-E3F68000E2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81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4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14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30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15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12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0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6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1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41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.t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.tmp"/><Relationship Id="rId4" Type="http://schemas.openxmlformats.org/officeDocument/2006/relationships/image" Target="../media/image4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tm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mp"/><Relationship Id="rId4" Type="http://schemas.openxmlformats.org/officeDocument/2006/relationships/image" Target="../media/image6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F078BF-DEA5-5947-F556-3DB55A5C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154" y="1251906"/>
            <a:ext cx="7419691" cy="435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81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901864D-0A5D-4A38-A568-B89C1E96268B}"/>
              </a:ext>
            </a:extLst>
          </p:cNvPr>
          <p:cNvGrpSpPr/>
          <p:nvPr/>
        </p:nvGrpSpPr>
        <p:grpSpPr>
          <a:xfrm rot="20170426">
            <a:off x="5320554" y="4288808"/>
            <a:ext cx="1054461" cy="841990"/>
            <a:chOff x="5418138" y="4568825"/>
            <a:chExt cx="568325" cy="508001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ED45FCF-A87D-4C14-9791-2DFBB6506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4730750"/>
              <a:ext cx="128588" cy="346075"/>
            </a:xfrm>
            <a:custGeom>
              <a:avLst/>
              <a:gdLst>
                <a:gd name="T0" fmla="*/ 40 w 40"/>
                <a:gd name="T1" fmla="*/ 0 h 107"/>
                <a:gd name="T2" fmla="*/ 40 w 40"/>
                <a:gd name="T3" fmla="*/ 107 h 107"/>
                <a:gd name="T4" fmla="*/ 0 w 40"/>
                <a:gd name="T5" fmla="*/ 107 h 107"/>
                <a:gd name="T6" fmla="*/ 0 w 40"/>
                <a:gd name="T7" fmla="*/ 103 h 107"/>
                <a:gd name="T8" fmla="*/ 0 w 40"/>
                <a:gd name="T9" fmla="*/ 41 h 107"/>
                <a:gd name="T10" fmla="*/ 3 w 40"/>
                <a:gd name="T11" fmla="*/ 35 h 107"/>
                <a:gd name="T12" fmla="*/ 40 w 40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07">
                  <a:moveTo>
                    <a:pt x="40" y="0"/>
                  </a:moveTo>
                  <a:cubicBezTo>
                    <a:pt x="40" y="107"/>
                    <a:pt x="40" y="107"/>
                    <a:pt x="40" y="107"/>
                  </a:cubicBezTo>
                  <a:cubicBezTo>
                    <a:pt x="40" y="107"/>
                    <a:pt x="14" y="107"/>
                    <a:pt x="0" y="107"/>
                  </a:cubicBezTo>
                  <a:cubicBezTo>
                    <a:pt x="0" y="106"/>
                    <a:pt x="0" y="104"/>
                    <a:pt x="0" y="103"/>
                  </a:cubicBezTo>
                  <a:cubicBezTo>
                    <a:pt x="0" y="82"/>
                    <a:pt x="0" y="62"/>
                    <a:pt x="0" y="41"/>
                  </a:cubicBezTo>
                  <a:cubicBezTo>
                    <a:pt x="0" y="39"/>
                    <a:pt x="1" y="36"/>
                    <a:pt x="3" y="35"/>
                  </a:cubicBezTo>
                  <a:cubicBezTo>
                    <a:pt x="14" y="24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0610122E-DD75-4759-BA15-393F25E38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4568825"/>
              <a:ext cx="568325" cy="323850"/>
            </a:xfrm>
            <a:custGeom>
              <a:avLst/>
              <a:gdLst>
                <a:gd name="T0" fmla="*/ 81 w 176"/>
                <a:gd name="T1" fmla="*/ 80 h 100"/>
                <a:gd name="T2" fmla="*/ 143 w 176"/>
                <a:gd name="T3" fmla="*/ 22 h 100"/>
                <a:gd name="T4" fmla="*/ 139 w 176"/>
                <a:gd name="T5" fmla="*/ 17 h 100"/>
                <a:gd name="T6" fmla="*/ 141 w 176"/>
                <a:gd name="T7" fmla="*/ 8 h 100"/>
                <a:gd name="T8" fmla="*/ 168 w 176"/>
                <a:gd name="T9" fmla="*/ 1 h 100"/>
                <a:gd name="T10" fmla="*/ 175 w 176"/>
                <a:gd name="T11" fmla="*/ 9 h 100"/>
                <a:gd name="T12" fmla="*/ 168 w 176"/>
                <a:gd name="T13" fmla="*/ 34 h 100"/>
                <a:gd name="T14" fmla="*/ 158 w 176"/>
                <a:gd name="T15" fmla="*/ 37 h 100"/>
                <a:gd name="T16" fmla="*/ 154 w 176"/>
                <a:gd name="T17" fmla="*/ 31 h 100"/>
                <a:gd name="T18" fmla="*/ 134 w 176"/>
                <a:gd name="T19" fmla="*/ 49 h 100"/>
                <a:gd name="T20" fmla="*/ 84 w 176"/>
                <a:gd name="T21" fmla="*/ 96 h 100"/>
                <a:gd name="T22" fmla="*/ 77 w 176"/>
                <a:gd name="T23" fmla="*/ 96 h 100"/>
                <a:gd name="T24" fmla="*/ 51 w 176"/>
                <a:gd name="T25" fmla="*/ 70 h 100"/>
                <a:gd name="T26" fmla="*/ 44 w 176"/>
                <a:gd name="T27" fmla="*/ 69 h 100"/>
                <a:gd name="T28" fmla="*/ 10 w 176"/>
                <a:gd name="T29" fmla="*/ 100 h 100"/>
                <a:gd name="T30" fmla="*/ 9 w 176"/>
                <a:gd name="T31" fmla="*/ 100 h 100"/>
                <a:gd name="T32" fmla="*/ 10 w 176"/>
                <a:gd name="T33" fmla="*/ 82 h 100"/>
                <a:gd name="T34" fmla="*/ 45 w 176"/>
                <a:gd name="T35" fmla="*/ 50 h 100"/>
                <a:gd name="T36" fmla="*/ 51 w 176"/>
                <a:gd name="T37" fmla="*/ 50 h 100"/>
                <a:gd name="T38" fmla="*/ 79 w 176"/>
                <a:gd name="T39" fmla="*/ 78 h 100"/>
                <a:gd name="T40" fmla="*/ 81 w 176"/>
                <a:gd name="T41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00">
                  <a:moveTo>
                    <a:pt x="81" y="80"/>
                  </a:moveTo>
                  <a:cubicBezTo>
                    <a:pt x="102" y="60"/>
                    <a:pt x="122" y="41"/>
                    <a:pt x="143" y="22"/>
                  </a:cubicBezTo>
                  <a:cubicBezTo>
                    <a:pt x="141" y="20"/>
                    <a:pt x="140" y="19"/>
                    <a:pt x="139" y="17"/>
                  </a:cubicBezTo>
                  <a:cubicBezTo>
                    <a:pt x="135" y="14"/>
                    <a:pt x="136" y="10"/>
                    <a:pt x="141" y="8"/>
                  </a:cubicBezTo>
                  <a:cubicBezTo>
                    <a:pt x="150" y="6"/>
                    <a:pt x="159" y="3"/>
                    <a:pt x="168" y="1"/>
                  </a:cubicBezTo>
                  <a:cubicBezTo>
                    <a:pt x="173" y="0"/>
                    <a:pt x="176" y="3"/>
                    <a:pt x="175" y="9"/>
                  </a:cubicBezTo>
                  <a:cubicBezTo>
                    <a:pt x="173" y="17"/>
                    <a:pt x="170" y="26"/>
                    <a:pt x="168" y="34"/>
                  </a:cubicBezTo>
                  <a:cubicBezTo>
                    <a:pt x="166" y="40"/>
                    <a:pt x="163" y="41"/>
                    <a:pt x="158" y="37"/>
                  </a:cubicBezTo>
                  <a:cubicBezTo>
                    <a:pt x="157" y="35"/>
                    <a:pt x="155" y="33"/>
                    <a:pt x="154" y="31"/>
                  </a:cubicBezTo>
                  <a:cubicBezTo>
                    <a:pt x="147" y="38"/>
                    <a:pt x="140" y="44"/>
                    <a:pt x="134" y="49"/>
                  </a:cubicBezTo>
                  <a:cubicBezTo>
                    <a:pt x="117" y="65"/>
                    <a:pt x="100" y="80"/>
                    <a:pt x="84" y="96"/>
                  </a:cubicBezTo>
                  <a:cubicBezTo>
                    <a:pt x="81" y="99"/>
                    <a:pt x="79" y="98"/>
                    <a:pt x="77" y="96"/>
                  </a:cubicBezTo>
                  <a:cubicBezTo>
                    <a:pt x="68" y="87"/>
                    <a:pt x="59" y="78"/>
                    <a:pt x="51" y="70"/>
                  </a:cubicBezTo>
                  <a:cubicBezTo>
                    <a:pt x="48" y="67"/>
                    <a:pt x="47" y="67"/>
                    <a:pt x="44" y="69"/>
                  </a:cubicBezTo>
                  <a:cubicBezTo>
                    <a:pt x="33" y="80"/>
                    <a:pt x="21" y="90"/>
                    <a:pt x="10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0" y="90"/>
                    <a:pt x="0" y="90"/>
                    <a:pt x="10" y="82"/>
                  </a:cubicBezTo>
                  <a:cubicBezTo>
                    <a:pt x="21" y="71"/>
                    <a:pt x="33" y="61"/>
                    <a:pt x="45" y="50"/>
                  </a:cubicBezTo>
                  <a:cubicBezTo>
                    <a:pt x="47" y="48"/>
                    <a:pt x="49" y="48"/>
                    <a:pt x="51" y="50"/>
                  </a:cubicBezTo>
                  <a:cubicBezTo>
                    <a:pt x="60" y="60"/>
                    <a:pt x="70" y="69"/>
                    <a:pt x="79" y="78"/>
                  </a:cubicBezTo>
                  <a:cubicBezTo>
                    <a:pt x="80" y="79"/>
                    <a:pt x="80" y="79"/>
                    <a:pt x="81" y="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DD480AA8-1BD9-482A-8B0F-1FE2670EF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88" y="4856163"/>
              <a:ext cx="130175" cy="220663"/>
            </a:xfrm>
            <a:custGeom>
              <a:avLst/>
              <a:gdLst>
                <a:gd name="T0" fmla="*/ 37 w 40"/>
                <a:gd name="T1" fmla="*/ 0 h 68"/>
                <a:gd name="T2" fmla="*/ 40 w 40"/>
                <a:gd name="T3" fmla="*/ 2 h 68"/>
                <a:gd name="T4" fmla="*/ 40 w 40"/>
                <a:gd name="T5" fmla="*/ 67 h 68"/>
                <a:gd name="T6" fmla="*/ 40 w 40"/>
                <a:gd name="T7" fmla="*/ 68 h 68"/>
                <a:gd name="T8" fmla="*/ 0 w 40"/>
                <a:gd name="T9" fmla="*/ 68 h 68"/>
                <a:gd name="T10" fmla="*/ 0 w 40"/>
                <a:gd name="T11" fmla="*/ 34 h 68"/>
                <a:gd name="T12" fmla="*/ 1 w 40"/>
                <a:gd name="T13" fmla="*/ 32 h 68"/>
                <a:gd name="T14" fmla="*/ 37 w 40"/>
                <a:gd name="T1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8">
                  <a:moveTo>
                    <a:pt x="37" y="0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4"/>
                    <a:pt x="40" y="46"/>
                    <a:pt x="40" y="67"/>
                  </a:cubicBezTo>
                  <a:cubicBezTo>
                    <a:pt x="40" y="67"/>
                    <a:pt x="40" y="68"/>
                    <a:pt x="40" y="68"/>
                  </a:cubicBezTo>
                  <a:cubicBezTo>
                    <a:pt x="27" y="68"/>
                    <a:pt x="14" y="68"/>
                    <a:pt x="0" y="68"/>
                  </a:cubicBezTo>
                  <a:cubicBezTo>
                    <a:pt x="0" y="57"/>
                    <a:pt x="0" y="45"/>
                    <a:pt x="0" y="34"/>
                  </a:cubicBezTo>
                  <a:cubicBezTo>
                    <a:pt x="0" y="33"/>
                    <a:pt x="1" y="32"/>
                    <a:pt x="1" y="32"/>
                  </a:cubicBezTo>
                  <a:cubicBezTo>
                    <a:pt x="13" y="21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C7ED2FFB-65E4-43FD-B086-86A7D396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4895850"/>
              <a:ext cx="128588" cy="180975"/>
            </a:xfrm>
            <a:custGeom>
              <a:avLst/>
              <a:gdLst>
                <a:gd name="T0" fmla="*/ 40 w 40"/>
                <a:gd name="T1" fmla="*/ 0 h 56"/>
                <a:gd name="T2" fmla="*/ 40 w 40"/>
                <a:gd name="T3" fmla="*/ 56 h 56"/>
                <a:gd name="T4" fmla="*/ 0 w 40"/>
                <a:gd name="T5" fmla="*/ 56 h 56"/>
                <a:gd name="T6" fmla="*/ 0 w 40"/>
                <a:gd name="T7" fmla="*/ 2 h 56"/>
                <a:gd name="T8" fmla="*/ 14 w 40"/>
                <a:gd name="T9" fmla="*/ 17 h 56"/>
                <a:gd name="T10" fmla="*/ 21 w 40"/>
                <a:gd name="T11" fmla="*/ 17 h 56"/>
                <a:gd name="T12" fmla="*/ 40 w 40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56">
                  <a:moveTo>
                    <a:pt x="40" y="0"/>
                  </a:moveTo>
                  <a:cubicBezTo>
                    <a:pt x="40" y="19"/>
                    <a:pt x="40" y="37"/>
                    <a:pt x="40" y="56"/>
                  </a:cubicBezTo>
                  <a:cubicBezTo>
                    <a:pt x="27" y="56"/>
                    <a:pt x="14" y="56"/>
                    <a:pt x="0" y="56"/>
                  </a:cubicBezTo>
                  <a:cubicBezTo>
                    <a:pt x="0" y="39"/>
                    <a:pt x="0" y="2"/>
                    <a:pt x="0" y="2"/>
                  </a:cubicBezTo>
                  <a:cubicBezTo>
                    <a:pt x="0" y="2"/>
                    <a:pt x="10" y="12"/>
                    <a:pt x="14" y="17"/>
                  </a:cubicBezTo>
                  <a:cubicBezTo>
                    <a:pt x="16" y="19"/>
                    <a:pt x="18" y="20"/>
                    <a:pt x="21" y="17"/>
                  </a:cubicBezTo>
                  <a:cubicBezTo>
                    <a:pt x="27" y="11"/>
                    <a:pt x="33" y="6"/>
                    <a:pt x="40" y="0"/>
                  </a:cubicBezTo>
                  <a:close/>
                </a:path>
              </a:pathLst>
            </a:custGeom>
            <a:solidFill>
              <a:srgbClr val="007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59F74D9-6685-FA27-C66D-A29D02FEFE09}"/>
              </a:ext>
            </a:extLst>
          </p:cNvPr>
          <p:cNvGrpSpPr/>
          <p:nvPr/>
        </p:nvGrpSpPr>
        <p:grpSpPr>
          <a:xfrm rot="9351984">
            <a:off x="5231901" y="2384927"/>
            <a:ext cx="1054461" cy="804390"/>
            <a:chOff x="5418138" y="4568825"/>
            <a:chExt cx="568325" cy="50800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08A72EDD-C0E2-302F-214B-7F8861F52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4730750"/>
              <a:ext cx="128588" cy="346075"/>
            </a:xfrm>
            <a:custGeom>
              <a:avLst/>
              <a:gdLst>
                <a:gd name="T0" fmla="*/ 40 w 40"/>
                <a:gd name="T1" fmla="*/ 0 h 107"/>
                <a:gd name="T2" fmla="*/ 40 w 40"/>
                <a:gd name="T3" fmla="*/ 107 h 107"/>
                <a:gd name="T4" fmla="*/ 0 w 40"/>
                <a:gd name="T5" fmla="*/ 107 h 107"/>
                <a:gd name="T6" fmla="*/ 0 w 40"/>
                <a:gd name="T7" fmla="*/ 103 h 107"/>
                <a:gd name="T8" fmla="*/ 0 w 40"/>
                <a:gd name="T9" fmla="*/ 41 h 107"/>
                <a:gd name="T10" fmla="*/ 3 w 40"/>
                <a:gd name="T11" fmla="*/ 35 h 107"/>
                <a:gd name="T12" fmla="*/ 40 w 40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07">
                  <a:moveTo>
                    <a:pt x="40" y="0"/>
                  </a:moveTo>
                  <a:cubicBezTo>
                    <a:pt x="40" y="107"/>
                    <a:pt x="40" y="107"/>
                    <a:pt x="40" y="107"/>
                  </a:cubicBezTo>
                  <a:cubicBezTo>
                    <a:pt x="40" y="107"/>
                    <a:pt x="14" y="107"/>
                    <a:pt x="0" y="107"/>
                  </a:cubicBezTo>
                  <a:cubicBezTo>
                    <a:pt x="0" y="106"/>
                    <a:pt x="0" y="104"/>
                    <a:pt x="0" y="103"/>
                  </a:cubicBezTo>
                  <a:cubicBezTo>
                    <a:pt x="0" y="82"/>
                    <a:pt x="0" y="62"/>
                    <a:pt x="0" y="41"/>
                  </a:cubicBezTo>
                  <a:cubicBezTo>
                    <a:pt x="0" y="39"/>
                    <a:pt x="1" y="36"/>
                    <a:pt x="3" y="35"/>
                  </a:cubicBezTo>
                  <a:cubicBezTo>
                    <a:pt x="14" y="24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ECAAE23-9C94-BB4C-D0F7-159AF76AB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4568825"/>
              <a:ext cx="568325" cy="323850"/>
            </a:xfrm>
            <a:custGeom>
              <a:avLst/>
              <a:gdLst>
                <a:gd name="T0" fmla="*/ 81 w 176"/>
                <a:gd name="T1" fmla="*/ 80 h 100"/>
                <a:gd name="T2" fmla="*/ 143 w 176"/>
                <a:gd name="T3" fmla="*/ 22 h 100"/>
                <a:gd name="T4" fmla="*/ 139 w 176"/>
                <a:gd name="T5" fmla="*/ 17 h 100"/>
                <a:gd name="T6" fmla="*/ 141 w 176"/>
                <a:gd name="T7" fmla="*/ 8 h 100"/>
                <a:gd name="T8" fmla="*/ 168 w 176"/>
                <a:gd name="T9" fmla="*/ 1 h 100"/>
                <a:gd name="T10" fmla="*/ 175 w 176"/>
                <a:gd name="T11" fmla="*/ 9 h 100"/>
                <a:gd name="T12" fmla="*/ 168 w 176"/>
                <a:gd name="T13" fmla="*/ 34 h 100"/>
                <a:gd name="T14" fmla="*/ 158 w 176"/>
                <a:gd name="T15" fmla="*/ 37 h 100"/>
                <a:gd name="T16" fmla="*/ 154 w 176"/>
                <a:gd name="T17" fmla="*/ 31 h 100"/>
                <a:gd name="T18" fmla="*/ 134 w 176"/>
                <a:gd name="T19" fmla="*/ 49 h 100"/>
                <a:gd name="T20" fmla="*/ 84 w 176"/>
                <a:gd name="T21" fmla="*/ 96 h 100"/>
                <a:gd name="T22" fmla="*/ 77 w 176"/>
                <a:gd name="T23" fmla="*/ 96 h 100"/>
                <a:gd name="T24" fmla="*/ 51 w 176"/>
                <a:gd name="T25" fmla="*/ 70 h 100"/>
                <a:gd name="T26" fmla="*/ 44 w 176"/>
                <a:gd name="T27" fmla="*/ 69 h 100"/>
                <a:gd name="T28" fmla="*/ 10 w 176"/>
                <a:gd name="T29" fmla="*/ 100 h 100"/>
                <a:gd name="T30" fmla="*/ 9 w 176"/>
                <a:gd name="T31" fmla="*/ 100 h 100"/>
                <a:gd name="T32" fmla="*/ 10 w 176"/>
                <a:gd name="T33" fmla="*/ 82 h 100"/>
                <a:gd name="T34" fmla="*/ 45 w 176"/>
                <a:gd name="T35" fmla="*/ 50 h 100"/>
                <a:gd name="T36" fmla="*/ 51 w 176"/>
                <a:gd name="T37" fmla="*/ 50 h 100"/>
                <a:gd name="T38" fmla="*/ 79 w 176"/>
                <a:gd name="T39" fmla="*/ 78 h 100"/>
                <a:gd name="T40" fmla="*/ 81 w 176"/>
                <a:gd name="T41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00">
                  <a:moveTo>
                    <a:pt x="81" y="80"/>
                  </a:moveTo>
                  <a:cubicBezTo>
                    <a:pt x="102" y="60"/>
                    <a:pt x="122" y="41"/>
                    <a:pt x="143" y="22"/>
                  </a:cubicBezTo>
                  <a:cubicBezTo>
                    <a:pt x="141" y="20"/>
                    <a:pt x="140" y="19"/>
                    <a:pt x="139" y="17"/>
                  </a:cubicBezTo>
                  <a:cubicBezTo>
                    <a:pt x="135" y="14"/>
                    <a:pt x="136" y="10"/>
                    <a:pt x="141" y="8"/>
                  </a:cubicBezTo>
                  <a:cubicBezTo>
                    <a:pt x="150" y="6"/>
                    <a:pt x="159" y="3"/>
                    <a:pt x="168" y="1"/>
                  </a:cubicBezTo>
                  <a:cubicBezTo>
                    <a:pt x="173" y="0"/>
                    <a:pt x="176" y="3"/>
                    <a:pt x="175" y="9"/>
                  </a:cubicBezTo>
                  <a:cubicBezTo>
                    <a:pt x="173" y="17"/>
                    <a:pt x="170" y="26"/>
                    <a:pt x="168" y="34"/>
                  </a:cubicBezTo>
                  <a:cubicBezTo>
                    <a:pt x="166" y="40"/>
                    <a:pt x="163" y="41"/>
                    <a:pt x="158" y="37"/>
                  </a:cubicBezTo>
                  <a:cubicBezTo>
                    <a:pt x="157" y="35"/>
                    <a:pt x="155" y="33"/>
                    <a:pt x="154" y="31"/>
                  </a:cubicBezTo>
                  <a:cubicBezTo>
                    <a:pt x="147" y="38"/>
                    <a:pt x="140" y="44"/>
                    <a:pt x="134" y="49"/>
                  </a:cubicBezTo>
                  <a:cubicBezTo>
                    <a:pt x="117" y="65"/>
                    <a:pt x="100" y="80"/>
                    <a:pt x="84" y="96"/>
                  </a:cubicBezTo>
                  <a:cubicBezTo>
                    <a:pt x="81" y="99"/>
                    <a:pt x="79" y="98"/>
                    <a:pt x="77" y="96"/>
                  </a:cubicBezTo>
                  <a:cubicBezTo>
                    <a:pt x="68" y="87"/>
                    <a:pt x="59" y="78"/>
                    <a:pt x="51" y="70"/>
                  </a:cubicBezTo>
                  <a:cubicBezTo>
                    <a:pt x="48" y="67"/>
                    <a:pt x="47" y="67"/>
                    <a:pt x="44" y="69"/>
                  </a:cubicBezTo>
                  <a:cubicBezTo>
                    <a:pt x="33" y="80"/>
                    <a:pt x="21" y="90"/>
                    <a:pt x="10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0" y="90"/>
                    <a:pt x="0" y="90"/>
                    <a:pt x="10" y="82"/>
                  </a:cubicBezTo>
                  <a:cubicBezTo>
                    <a:pt x="21" y="71"/>
                    <a:pt x="33" y="61"/>
                    <a:pt x="45" y="50"/>
                  </a:cubicBezTo>
                  <a:cubicBezTo>
                    <a:pt x="47" y="48"/>
                    <a:pt x="49" y="48"/>
                    <a:pt x="51" y="50"/>
                  </a:cubicBezTo>
                  <a:cubicBezTo>
                    <a:pt x="60" y="60"/>
                    <a:pt x="70" y="69"/>
                    <a:pt x="79" y="78"/>
                  </a:cubicBezTo>
                  <a:cubicBezTo>
                    <a:pt x="80" y="79"/>
                    <a:pt x="80" y="79"/>
                    <a:pt x="81" y="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58464AC-E2A6-7A37-3A91-BAE1D882C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88" y="4856163"/>
              <a:ext cx="130175" cy="220663"/>
            </a:xfrm>
            <a:custGeom>
              <a:avLst/>
              <a:gdLst>
                <a:gd name="T0" fmla="*/ 37 w 40"/>
                <a:gd name="T1" fmla="*/ 0 h 68"/>
                <a:gd name="T2" fmla="*/ 40 w 40"/>
                <a:gd name="T3" fmla="*/ 2 h 68"/>
                <a:gd name="T4" fmla="*/ 40 w 40"/>
                <a:gd name="T5" fmla="*/ 67 h 68"/>
                <a:gd name="T6" fmla="*/ 40 w 40"/>
                <a:gd name="T7" fmla="*/ 68 h 68"/>
                <a:gd name="T8" fmla="*/ 0 w 40"/>
                <a:gd name="T9" fmla="*/ 68 h 68"/>
                <a:gd name="T10" fmla="*/ 0 w 40"/>
                <a:gd name="T11" fmla="*/ 34 h 68"/>
                <a:gd name="T12" fmla="*/ 1 w 40"/>
                <a:gd name="T13" fmla="*/ 32 h 68"/>
                <a:gd name="T14" fmla="*/ 37 w 40"/>
                <a:gd name="T1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8">
                  <a:moveTo>
                    <a:pt x="37" y="0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4"/>
                    <a:pt x="40" y="46"/>
                    <a:pt x="40" y="67"/>
                  </a:cubicBezTo>
                  <a:cubicBezTo>
                    <a:pt x="40" y="67"/>
                    <a:pt x="40" y="68"/>
                    <a:pt x="40" y="68"/>
                  </a:cubicBezTo>
                  <a:cubicBezTo>
                    <a:pt x="27" y="68"/>
                    <a:pt x="14" y="68"/>
                    <a:pt x="0" y="68"/>
                  </a:cubicBezTo>
                  <a:cubicBezTo>
                    <a:pt x="0" y="57"/>
                    <a:pt x="0" y="45"/>
                    <a:pt x="0" y="34"/>
                  </a:cubicBezTo>
                  <a:cubicBezTo>
                    <a:pt x="0" y="33"/>
                    <a:pt x="1" y="32"/>
                    <a:pt x="1" y="32"/>
                  </a:cubicBezTo>
                  <a:cubicBezTo>
                    <a:pt x="13" y="21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6B8545A-325D-FD96-3339-97F346B8D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4895850"/>
              <a:ext cx="128588" cy="180975"/>
            </a:xfrm>
            <a:custGeom>
              <a:avLst/>
              <a:gdLst>
                <a:gd name="T0" fmla="*/ 40 w 40"/>
                <a:gd name="T1" fmla="*/ 0 h 56"/>
                <a:gd name="T2" fmla="*/ 40 w 40"/>
                <a:gd name="T3" fmla="*/ 56 h 56"/>
                <a:gd name="T4" fmla="*/ 0 w 40"/>
                <a:gd name="T5" fmla="*/ 56 h 56"/>
                <a:gd name="T6" fmla="*/ 0 w 40"/>
                <a:gd name="T7" fmla="*/ 2 h 56"/>
                <a:gd name="T8" fmla="*/ 14 w 40"/>
                <a:gd name="T9" fmla="*/ 17 h 56"/>
                <a:gd name="T10" fmla="*/ 21 w 40"/>
                <a:gd name="T11" fmla="*/ 17 h 56"/>
                <a:gd name="T12" fmla="*/ 40 w 40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56">
                  <a:moveTo>
                    <a:pt x="40" y="0"/>
                  </a:moveTo>
                  <a:cubicBezTo>
                    <a:pt x="40" y="19"/>
                    <a:pt x="40" y="37"/>
                    <a:pt x="40" y="56"/>
                  </a:cubicBezTo>
                  <a:cubicBezTo>
                    <a:pt x="27" y="56"/>
                    <a:pt x="14" y="56"/>
                    <a:pt x="0" y="56"/>
                  </a:cubicBezTo>
                  <a:cubicBezTo>
                    <a:pt x="0" y="39"/>
                    <a:pt x="0" y="2"/>
                    <a:pt x="0" y="2"/>
                  </a:cubicBezTo>
                  <a:cubicBezTo>
                    <a:pt x="0" y="2"/>
                    <a:pt x="10" y="12"/>
                    <a:pt x="14" y="17"/>
                  </a:cubicBezTo>
                  <a:cubicBezTo>
                    <a:pt x="16" y="19"/>
                    <a:pt x="18" y="20"/>
                    <a:pt x="21" y="17"/>
                  </a:cubicBezTo>
                  <a:cubicBezTo>
                    <a:pt x="27" y="11"/>
                    <a:pt x="33" y="6"/>
                    <a:pt x="40" y="0"/>
                  </a:cubicBezTo>
                  <a:close/>
                </a:path>
              </a:pathLst>
            </a:custGeom>
            <a:solidFill>
              <a:srgbClr val="007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67CF03E-44F3-8C36-578D-15C116554025}"/>
              </a:ext>
            </a:extLst>
          </p:cNvPr>
          <p:cNvSpPr/>
          <p:nvPr/>
        </p:nvSpPr>
        <p:spPr>
          <a:xfrm rot="20177446">
            <a:off x="-1691451" y="-1372422"/>
            <a:ext cx="7721577" cy="5082627"/>
          </a:xfrm>
          <a:prstGeom prst="rect">
            <a:avLst/>
          </a:prstGeom>
          <a:solidFill>
            <a:srgbClr val="7EBC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7C87F7-4AE5-E3D5-6637-105819FE0B38}"/>
              </a:ext>
            </a:extLst>
          </p:cNvPr>
          <p:cNvSpPr/>
          <p:nvPr/>
        </p:nvSpPr>
        <p:spPr>
          <a:xfrm rot="20160000">
            <a:off x="6405087" y="-2175233"/>
            <a:ext cx="6100748" cy="5474329"/>
          </a:xfrm>
          <a:prstGeom prst="rect">
            <a:avLst/>
          </a:prstGeom>
          <a:solidFill>
            <a:srgbClr val="007A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91302F-C083-3F20-785A-35A29CB13100}"/>
              </a:ext>
            </a:extLst>
          </p:cNvPr>
          <p:cNvSpPr/>
          <p:nvPr/>
        </p:nvSpPr>
        <p:spPr>
          <a:xfrm rot="20186230">
            <a:off x="-1317258" y="4137096"/>
            <a:ext cx="7006281" cy="4742336"/>
          </a:xfrm>
          <a:prstGeom prst="rect">
            <a:avLst/>
          </a:prstGeom>
          <a:solidFill>
            <a:srgbClr val="CB1B4A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2A1783-C9AB-EE92-727C-C87A66BB0EF8}"/>
              </a:ext>
            </a:extLst>
          </p:cNvPr>
          <p:cNvSpPr/>
          <p:nvPr/>
        </p:nvSpPr>
        <p:spPr>
          <a:xfrm rot="20155933">
            <a:off x="6067725" y="3422237"/>
            <a:ext cx="8340917" cy="4641284"/>
          </a:xfrm>
          <a:prstGeom prst="rect">
            <a:avLst/>
          </a:prstGeom>
          <a:solidFill>
            <a:srgbClr val="C2C92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5A477B-2BFA-5570-3987-3A0B9CDFA971}"/>
              </a:ext>
            </a:extLst>
          </p:cNvPr>
          <p:cNvSpPr txBox="1"/>
          <p:nvPr/>
        </p:nvSpPr>
        <p:spPr>
          <a:xfrm>
            <a:off x="1328820" y="645914"/>
            <a:ext cx="2588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HTML &amp; CSS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58A074-FE5E-0824-61BF-93BE2842B35A}"/>
              </a:ext>
            </a:extLst>
          </p:cNvPr>
          <p:cNvSpPr txBox="1"/>
          <p:nvPr/>
        </p:nvSpPr>
        <p:spPr>
          <a:xfrm>
            <a:off x="4716507" y="862746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05F7B4-15B2-C0A0-D934-EB6633FEF133}"/>
              </a:ext>
            </a:extLst>
          </p:cNvPr>
          <p:cNvSpPr txBox="1"/>
          <p:nvPr/>
        </p:nvSpPr>
        <p:spPr>
          <a:xfrm>
            <a:off x="7323455" y="1107579"/>
            <a:ext cx="4698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JavaScript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544DA8-61A0-6A65-8343-2BF79A02B91D}"/>
              </a:ext>
            </a:extLst>
          </p:cNvPr>
          <p:cNvSpPr txBox="1"/>
          <p:nvPr/>
        </p:nvSpPr>
        <p:spPr>
          <a:xfrm>
            <a:off x="7388837" y="2437409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998953-28C2-BE3E-1D0A-D9FB4C74DFAC}"/>
              </a:ext>
            </a:extLst>
          </p:cNvPr>
          <p:cNvSpPr txBox="1"/>
          <p:nvPr/>
        </p:nvSpPr>
        <p:spPr>
          <a:xfrm>
            <a:off x="5572541" y="5068036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3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E967C3-A13D-1087-8C52-0EFCC4FBB77F}"/>
              </a:ext>
            </a:extLst>
          </p:cNvPr>
          <p:cNvSpPr txBox="1"/>
          <p:nvPr/>
        </p:nvSpPr>
        <p:spPr>
          <a:xfrm>
            <a:off x="7213479" y="5155599"/>
            <a:ext cx="5412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AngularJs</a:t>
            </a:r>
            <a:endParaRPr lang="en-IN" sz="6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0BEA0-BB16-AF07-CDF7-C4BAD846DD63}"/>
              </a:ext>
            </a:extLst>
          </p:cNvPr>
          <p:cNvSpPr txBox="1"/>
          <p:nvPr/>
        </p:nvSpPr>
        <p:spPr>
          <a:xfrm>
            <a:off x="3200252" y="3267581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4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E7F53F-C9FB-98BD-C0E4-7822581C87D6}"/>
              </a:ext>
            </a:extLst>
          </p:cNvPr>
          <p:cNvSpPr txBox="1"/>
          <p:nvPr/>
        </p:nvSpPr>
        <p:spPr>
          <a:xfrm>
            <a:off x="1033332" y="4714168"/>
            <a:ext cx="3499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NodeJs</a:t>
            </a:r>
            <a:endParaRPr lang="en-IN" sz="5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097FE-7D1A-E068-9E13-69F9D7120844}"/>
              </a:ext>
            </a:extLst>
          </p:cNvPr>
          <p:cNvSpPr txBox="1"/>
          <p:nvPr/>
        </p:nvSpPr>
        <p:spPr>
          <a:xfrm>
            <a:off x="4954466" y="3392555"/>
            <a:ext cx="3059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LANGUAGES</a:t>
            </a:r>
            <a:r>
              <a:rPr lang="en-IN" sz="1600" dirty="0">
                <a:solidFill>
                  <a:schemeClr val="bg1"/>
                </a:solidFill>
              </a:rPr>
              <a:t> 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87587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27C87F7-4AE5-E3D5-6637-105819FE0B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A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05F7B4-15B2-C0A0-D934-EB6633FEF133}"/>
              </a:ext>
            </a:extLst>
          </p:cNvPr>
          <p:cNvSpPr txBox="1"/>
          <p:nvPr/>
        </p:nvSpPr>
        <p:spPr>
          <a:xfrm>
            <a:off x="6437347" y="126472"/>
            <a:ext cx="4698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Cambria" panose="02040503050406030204" pitchFamily="18" charset="0"/>
                <a:ea typeface="Cambria" panose="02040503050406030204" pitchFamily="18" charset="0"/>
              </a:rPr>
              <a:t>JavaScript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544DA8-61A0-6A65-8343-2BF79A02B91D}"/>
              </a:ext>
            </a:extLst>
          </p:cNvPr>
          <p:cNvSpPr txBox="1"/>
          <p:nvPr/>
        </p:nvSpPr>
        <p:spPr>
          <a:xfrm>
            <a:off x="10340367" y="173451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D771D-4D8C-29F4-33BC-62391E4744F9}"/>
              </a:ext>
            </a:extLst>
          </p:cNvPr>
          <p:cNvSpPr txBox="1"/>
          <p:nvPr/>
        </p:nvSpPr>
        <p:spPr>
          <a:xfrm>
            <a:off x="958934" y="529833"/>
            <a:ext cx="4762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4800" dirty="0">
                <a:solidFill>
                  <a:srgbClr val="FFFDD0"/>
                </a:solidFill>
              </a:rPr>
              <a:t>Form 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E0F30-F22F-8623-F0BB-5AC2FF6A7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4" t="11920" r="29464" b="4486"/>
          <a:stretch/>
        </p:blipFill>
        <p:spPr>
          <a:xfrm>
            <a:off x="434427" y="1496890"/>
            <a:ext cx="5286704" cy="4952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96D098-A8A3-9123-DCAC-2D82F4CC9518}"/>
              </a:ext>
            </a:extLst>
          </p:cNvPr>
          <p:cNvSpPr txBox="1"/>
          <p:nvPr/>
        </p:nvSpPr>
        <p:spPr>
          <a:xfrm>
            <a:off x="6437347" y="2268727"/>
            <a:ext cx="50870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rgbClr val="FFFDD0"/>
                </a:solidFill>
              </a:rPr>
              <a:t>Checks if all the Fields are filled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dirty="0">
              <a:solidFill>
                <a:srgbClr val="FFFDD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rgbClr val="FFFDD0"/>
                </a:solidFill>
              </a:rPr>
              <a:t>Checks for a valid Email Id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dirty="0">
              <a:solidFill>
                <a:srgbClr val="FFFDD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rgbClr val="FFFDD0"/>
                </a:solidFill>
              </a:rPr>
              <a:t>Checks for a valid Password format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dirty="0">
              <a:solidFill>
                <a:srgbClr val="FFFDD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rgbClr val="FFFDD0"/>
                </a:solidFill>
              </a:rPr>
              <a:t>Checks if the Both the Passwords entered are same.</a:t>
            </a:r>
          </a:p>
        </p:txBody>
      </p:sp>
    </p:spTree>
    <p:extLst>
      <p:ext uri="{BB962C8B-B14F-4D97-AF65-F5344CB8AC3E}">
        <p14:creationId xmlns:p14="http://schemas.microsoft.com/office/powerpoint/2010/main" val="3950636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27C87F7-4AE5-E3D5-6637-105819FE0B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A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05F7B4-15B2-C0A0-D934-EB6633FEF133}"/>
              </a:ext>
            </a:extLst>
          </p:cNvPr>
          <p:cNvSpPr txBox="1"/>
          <p:nvPr/>
        </p:nvSpPr>
        <p:spPr>
          <a:xfrm>
            <a:off x="6437347" y="126472"/>
            <a:ext cx="4698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Cambria" panose="02040503050406030204" pitchFamily="18" charset="0"/>
                <a:ea typeface="Cambria" panose="02040503050406030204" pitchFamily="18" charset="0"/>
              </a:rPr>
              <a:t>JavaScript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544DA8-61A0-6A65-8343-2BF79A02B91D}"/>
              </a:ext>
            </a:extLst>
          </p:cNvPr>
          <p:cNvSpPr txBox="1"/>
          <p:nvPr/>
        </p:nvSpPr>
        <p:spPr>
          <a:xfrm>
            <a:off x="10340367" y="173451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D771D-4D8C-29F4-33BC-62391E4744F9}"/>
              </a:ext>
            </a:extLst>
          </p:cNvPr>
          <p:cNvSpPr txBox="1"/>
          <p:nvPr/>
        </p:nvSpPr>
        <p:spPr>
          <a:xfrm>
            <a:off x="958934" y="529833"/>
            <a:ext cx="4762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dirty="0">
                <a:solidFill>
                  <a:srgbClr val="FFFDD0"/>
                </a:solidFill>
              </a:rPr>
              <a:t>C</a:t>
            </a:r>
            <a:r>
              <a:rPr lang="en-IN" sz="4800" dirty="0">
                <a:solidFill>
                  <a:srgbClr val="FFFDD0"/>
                </a:solidFill>
              </a:rPr>
              <a:t>art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7606BA-FB6D-8703-8144-FA1757190AB4}"/>
              </a:ext>
            </a:extLst>
          </p:cNvPr>
          <p:cNvSpPr txBox="1"/>
          <p:nvPr/>
        </p:nvSpPr>
        <p:spPr>
          <a:xfrm>
            <a:off x="6437347" y="2068702"/>
            <a:ext cx="50870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rgbClr val="FFFDD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Retrieves cart items from local storage or initializes an empty array if no items are stored.</a:t>
            </a:r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rgbClr val="FFFDD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D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ynamically updates the cart display.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rgbClr val="FFFDD0"/>
                </a:solidFill>
              </a:rPr>
              <a:t>Manages user interaction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B8A02-D03B-D176-F38B-403A90901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8" r="66691" b="16612"/>
          <a:stretch/>
        </p:blipFill>
        <p:spPr>
          <a:xfrm>
            <a:off x="174881" y="2068702"/>
            <a:ext cx="2710008" cy="2549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EB1F32-6FC6-7B77-6692-AA74267A5A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9" t="14548" r="350" b="16612"/>
          <a:stretch/>
        </p:blipFill>
        <p:spPr>
          <a:xfrm>
            <a:off x="3685032" y="2068702"/>
            <a:ext cx="2230973" cy="254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6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27C87F7-4AE5-E3D5-6637-105819FE0B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D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05F7B4-15B2-C0A0-D934-EB6633FEF133}"/>
              </a:ext>
            </a:extLst>
          </p:cNvPr>
          <p:cNvSpPr txBox="1"/>
          <p:nvPr/>
        </p:nvSpPr>
        <p:spPr>
          <a:xfrm>
            <a:off x="6437347" y="126472"/>
            <a:ext cx="4698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Cambria" panose="02040503050406030204" pitchFamily="18" charset="0"/>
                <a:ea typeface="Cambria" panose="02040503050406030204" pitchFamily="18" charset="0"/>
              </a:rPr>
              <a:t>JavaScript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544DA8-61A0-6A65-8343-2BF79A02B91D}"/>
              </a:ext>
            </a:extLst>
          </p:cNvPr>
          <p:cNvSpPr txBox="1"/>
          <p:nvPr/>
        </p:nvSpPr>
        <p:spPr>
          <a:xfrm>
            <a:off x="10340367" y="173451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D771D-4D8C-29F4-33BC-62391E4744F9}"/>
              </a:ext>
            </a:extLst>
          </p:cNvPr>
          <p:cNvSpPr txBox="1"/>
          <p:nvPr/>
        </p:nvSpPr>
        <p:spPr>
          <a:xfrm>
            <a:off x="958934" y="529833"/>
            <a:ext cx="4762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dirty="0">
                <a:solidFill>
                  <a:srgbClr val="FFFDD0"/>
                </a:solidFill>
              </a:rPr>
              <a:t>C</a:t>
            </a:r>
            <a:r>
              <a:rPr lang="en-IN" sz="4800" dirty="0">
                <a:solidFill>
                  <a:srgbClr val="FFFDD0"/>
                </a:solidFill>
              </a:rPr>
              <a:t>art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7606BA-FB6D-8703-8144-FA1757190AB4}"/>
              </a:ext>
            </a:extLst>
          </p:cNvPr>
          <p:cNvSpPr txBox="1"/>
          <p:nvPr/>
        </p:nvSpPr>
        <p:spPr>
          <a:xfrm>
            <a:off x="6437347" y="2068702"/>
            <a:ext cx="50870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rgbClr val="FFFDD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Retrieves cart items from local storage or initializes an empty array if no items are stored.</a:t>
            </a:r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rgbClr val="FFFDD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D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ynamically updates the cart display.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rgbClr val="FFFDD0"/>
                </a:solidFill>
              </a:rPr>
              <a:t>Manages user interaction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B8A02-D03B-D176-F38B-403A90901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0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901864D-0A5D-4A38-A568-B89C1E96268B}"/>
              </a:ext>
            </a:extLst>
          </p:cNvPr>
          <p:cNvGrpSpPr/>
          <p:nvPr/>
        </p:nvGrpSpPr>
        <p:grpSpPr>
          <a:xfrm rot="20170426">
            <a:off x="5320554" y="4288808"/>
            <a:ext cx="1054461" cy="841990"/>
            <a:chOff x="5418138" y="4568825"/>
            <a:chExt cx="568325" cy="508001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ED45FCF-A87D-4C14-9791-2DFBB6506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4730750"/>
              <a:ext cx="128588" cy="346075"/>
            </a:xfrm>
            <a:custGeom>
              <a:avLst/>
              <a:gdLst>
                <a:gd name="T0" fmla="*/ 40 w 40"/>
                <a:gd name="T1" fmla="*/ 0 h 107"/>
                <a:gd name="T2" fmla="*/ 40 w 40"/>
                <a:gd name="T3" fmla="*/ 107 h 107"/>
                <a:gd name="T4" fmla="*/ 0 w 40"/>
                <a:gd name="T5" fmla="*/ 107 h 107"/>
                <a:gd name="T6" fmla="*/ 0 w 40"/>
                <a:gd name="T7" fmla="*/ 103 h 107"/>
                <a:gd name="T8" fmla="*/ 0 w 40"/>
                <a:gd name="T9" fmla="*/ 41 h 107"/>
                <a:gd name="T10" fmla="*/ 3 w 40"/>
                <a:gd name="T11" fmla="*/ 35 h 107"/>
                <a:gd name="T12" fmla="*/ 40 w 40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07">
                  <a:moveTo>
                    <a:pt x="40" y="0"/>
                  </a:moveTo>
                  <a:cubicBezTo>
                    <a:pt x="40" y="107"/>
                    <a:pt x="40" y="107"/>
                    <a:pt x="40" y="107"/>
                  </a:cubicBezTo>
                  <a:cubicBezTo>
                    <a:pt x="40" y="107"/>
                    <a:pt x="14" y="107"/>
                    <a:pt x="0" y="107"/>
                  </a:cubicBezTo>
                  <a:cubicBezTo>
                    <a:pt x="0" y="106"/>
                    <a:pt x="0" y="104"/>
                    <a:pt x="0" y="103"/>
                  </a:cubicBezTo>
                  <a:cubicBezTo>
                    <a:pt x="0" y="82"/>
                    <a:pt x="0" y="62"/>
                    <a:pt x="0" y="41"/>
                  </a:cubicBezTo>
                  <a:cubicBezTo>
                    <a:pt x="0" y="39"/>
                    <a:pt x="1" y="36"/>
                    <a:pt x="3" y="35"/>
                  </a:cubicBezTo>
                  <a:cubicBezTo>
                    <a:pt x="14" y="24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0610122E-DD75-4759-BA15-393F25E38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4568825"/>
              <a:ext cx="568325" cy="323850"/>
            </a:xfrm>
            <a:custGeom>
              <a:avLst/>
              <a:gdLst>
                <a:gd name="T0" fmla="*/ 81 w 176"/>
                <a:gd name="T1" fmla="*/ 80 h 100"/>
                <a:gd name="T2" fmla="*/ 143 w 176"/>
                <a:gd name="T3" fmla="*/ 22 h 100"/>
                <a:gd name="T4" fmla="*/ 139 w 176"/>
                <a:gd name="T5" fmla="*/ 17 h 100"/>
                <a:gd name="T6" fmla="*/ 141 w 176"/>
                <a:gd name="T7" fmla="*/ 8 h 100"/>
                <a:gd name="T8" fmla="*/ 168 w 176"/>
                <a:gd name="T9" fmla="*/ 1 h 100"/>
                <a:gd name="T10" fmla="*/ 175 w 176"/>
                <a:gd name="T11" fmla="*/ 9 h 100"/>
                <a:gd name="T12" fmla="*/ 168 w 176"/>
                <a:gd name="T13" fmla="*/ 34 h 100"/>
                <a:gd name="T14" fmla="*/ 158 w 176"/>
                <a:gd name="T15" fmla="*/ 37 h 100"/>
                <a:gd name="T16" fmla="*/ 154 w 176"/>
                <a:gd name="T17" fmla="*/ 31 h 100"/>
                <a:gd name="T18" fmla="*/ 134 w 176"/>
                <a:gd name="T19" fmla="*/ 49 h 100"/>
                <a:gd name="T20" fmla="*/ 84 w 176"/>
                <a:gd name="T21" fmla="*/ 96 h 100"/>
                <a:gd name="T22" fmla="*/ 77 w 176"/>
                <a:gd name="T23" fmla="*/ 96 h 100"/>
                <a:gd name="T24" fmla="*/ 51 w 176"/>
                <a:gd name="T25" fmla="*/ 70 h 100"/>
                <a:gd name="T26" fmla="*/ 44 w 176"/>
                <a:gd name="T27" fmla="*/ 69 h 100"/>
                <a:gd name="T28" fmla="*/ 10 w 176"/>
                <a:gd name="T29" fmla="*/ 100 h 100"/>
                <a:gd name="T30" fmla="*/ 9 w 176"/>
                <a:gd name="T31" fmla="*/ 100 h 100"/>
                <a:gd name="T32" fmla="*/ 10 w 176"/>
                <a:gd name="T33" fmla="*/ 82 h 100"/>
                <a:gd name="T34" fmla="*/ 45 w 176"/>
                <a:gd name="T35" fmla="*/ 50 h 100"/>
                <a:gd name="T36" fmla="*/ 51 w 176"/>
                <a:gd name="T37" fmla="*/ 50 h 100"/>
                <a:gd name="T38" fmla="*/ 79 w 176"/>
                <a:gd name="T39" fmla="*/ 78 h 100"/>
                <a:gd name="T40" fmla="*/ 81 w 176"/>
                <a:gd name="T41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00">
                  <a:moveTo>
                    <a:pt x="81" y="80"/>
                  </a:moveTo>
                  <a:cubicBezTo>
                    <a:pt x="102" y="60"/>
                    <a:pt x="122" y="41"/>
                    <a:pt x="143" y="22"/>
                  </a:cubicBezTo>
                  <a:cubicBezTo>
                    <a:pt x="141" y="20"/>
                    <a:pt x="140" y="19"/>
                    <a:pt x="139" y="17"/>
                  </a:cubicBezTo>
                  <a:cubicBezTo>
                    <a:pt x="135" y="14"/>
                    <a:pt x="136" y="10"/>
                    <a:pt x="141" y="8"/>
                  </a:cubicBezTo>
                  <a:cubicBezTo>
                    <a:pt x="150" y="6"/>
                    <a:pt x="159" y="3"/>
                    <a:pt x="168" y="1"/>
                  </a:cubicBezTo>
                  <a:cubicBezTo>
                    <a:pt x="173" y="0"/>
                    <a:pt x="176" y="3"/>
                    <a:pt x="175" y="9"/>
                  </a:cubicBezTo>
                  <a:cubicBezTo>
                    <a:pt x="173" y="17"/>
                    <a:pt x="170" y="26"/>
                    <a:pt x="168" y="34"/>
                  </a:cubicBezTo>
                  <a:cubicBezTo>
                    <a:pt x="166" y="40"/>
                    <a:pt x="163" y="41"/>
                    <a:pt x="158" y="37"/>
                  </a:cubicBezTo>
                  <a:cubicBezTo>
                    <a:pt x="157" y="35"/>
                    <a:pt x="155" y="33"/>
                    <a:pt x="154" y="31"/>
                  </a:cubicBezTo>
                  <a:cubicBezTo>
                    <a:pt x="147" y="38"/>
                    <a:pt x="140" y="44"/>
                    <a:pt x="134" y="49"/>
                  </a:cubicBezTo>
                  <a:cubicBezTo>
                    <a:pt x="117" y="65"/>
                    <a:pt x="100" y="80"/>
                    <a:pt x="84" y="96"/>
                  </a:cubicBezTo>
                  <a:cubicBezTo>
                    <a:pt x="81" y="99"/>
                    <a:pt x="79" y="98"/>
                    <a:pt x="77" y="96"/>
                  </a:cubicBezTo>
                  <a:cubicBezTo>
                    <a:pt x="68" y="87"/>
                    <a:pt x="59" y="78"/>
                    <a:pt x="51" y="70"/>
                  </a:cubicBezTo>
                  <a:cubicBezTo>
                    <a:pt x="48" y="67"/>
                    <a:pt x="47" y="67"/>
                    <a:pt x="44" y="69"/>
                  </a:cubicBezTo>
                  <a:cubicBezTo>
                    <a:pt x="33" y="80"/>
                    <a:pt x="21" y="90"/>
                    <a:pt x="10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0" y="90"/>
                    <a:pt x="0" y="90"/>
                    <a:pt x="10" y="82"/>
                  </a:cubicBezTo>
                  <a:cubicBezTo>
                    <a:pt x="21" y="71"/>
                    <a:pt x="33" y="61"/>
                    <a:pt x="45" y="50"/>
                  </a:cubicBezTo>
                  <a:cubicBezTo>
                    <a:pt x="47" y="48"/>
                    <a:pt x="49" y="48"/>
                    <a:pt x="51" y="50"/>
                  </a:cubicBezTo>
                  <a:cubicBezTo>
                    <a:pt x="60" y="60"/>
                    <a:pt x="70" y="69"/>
                    <a:pt x="79" y="78"/>
                  </a:cubicBezTo>
                  <a:cubicBezTo>
                    <a:pt x="80" y="79"/>
                    <a:pt x="80" y="79"/>
                    <a:pt x="81" y="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DD480AA8-1BD9-482A-8B0F-1FE2670EF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88" y="4856163"/>
              <a:ext cx="130175" cy="220663"/>
            </a:xfrm>
            <a:custGeom>
              <a:avLst/>
              <a:gdLst>
                <a:gd name="T0" fmla="*/ 37 w 40"/>
                <a:gd name="T1" fmla="*/ 0 h 68"/>
                <a:gd name="T2" fmla="*/ 40 w 40"/>
                <a:gd name="T3" fmla="*/ 2 h 68"/>
                <a:gd name="T4" fmla="*/ 40 w 40"/>
                <a:gd name="T5" fmla="*/ 67 h 68"/>
                <a:gd name="T6" fmla="*/ 40 w 40"/>
                <a:gd name="T7" fmla="*/ 68 h 68"/>
                <a:gd name="T8" fmla="*/ 0 w 40"/>
                <a:gd name="T9" fmla="*/ 68 h 68"/>
                <a:gd name="T10" fmla="*/ 0 w 40"/>
                <a:gd name="T11" fmla="*/ 34 h 68"/>
                <a:gd name="T12" fmla="*/ 1 w 40"/>
                <a:gd name="T13" fmla="*/ 32 h 68"/>
                <a:gd name="T14" fmla="*/ 37 w 40"/>
                <a:gd name="T1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8">
                  <a:moveTo>
                    <a:pt x="37" y="0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4"/>
                    <a:pt x="40" y="46"/>
                    <a:pt x="40" y="67"/>
                  </a:cubicBezTo>
                  <a:cubicBezTo>
                    <a:pt x="40" y="67"/>
                    <a:pt x="40" y="68"/>
                    <a:pt x="40" y="68"/>
                  </a:cubicBezTo>
                  <a:cubicBezTo>
                    <a:pt x="27" y="68"/>
                    <a:pt x="14" y="68"/>
                    <a:pt x="0" y="68"/>
                  </a:cubicBezTo>
                  <a:cubicBezTo>
                    <a:pt x="0" y="57"/>
                    <a:pt x="0" y="45"/>
                    <a:pt x="0" y="34"/>
                  </a:cubicBezTo>
                  <a:cubicBezTo>
                    <a:pt x="0" y="33"/>
                    <a:pt x="1" y="32"/>
                    <a:pt x="1" y="32"/>
                  </a:cubicBezTo>
                  <a:cubicBezTo>
                    <a:pt x="13" y="21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C7ED2FFB-65E4-43FD-B086-86A7D396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4895850"/>
              <a:ext cx="128588" cy="180975"/>
            </a:xfrm>
            <a:custGeom>
              <a:avLst/>
              <a:gdLst>
                <a:gd name="T0" fmla="*/ 40 w 40"/>
                <a:gd name="T1" fmla="*/ 0 h 56"/>
                <a:gd name="T2" fmla="*/ 40 w 40"/>
                <a:gd name="T3" fmla="*/ 56 h 56"/>
                <a:gd name="T4" fmla="*/ 0 w 40"/>
                <a:gd name="T5" fmla="*/ 56 h 56"/>
                <a:gd name="T6" fmla="*/ 0 w 40"/>
                <a:gd name="T7" fmla="*/ 2 h 56"/>
                <a:gd name="T8" fmla="*/ 14 w 40"/>
                <a:gd name="T9" fmla="*/ 17 h 56"/>
                <a:gd name="T10" fmla="*/ 21 w 40"/>
                <a:gd name="T11" fmla="*/ 17 h 56"/>
                <a:gd name="T12" fmla="*/ 40 w 40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56">
                  <a:moveTo>
                    <a:pt x="40" y="0"/>
                  </a:moveTo>
                  <a:cubicBezTo>
                    <a:pt x="40" y="19"/>
                    <a:pt x="40" y="37"/>
                    <a:pt x="40" y="56"/>
                  </a:cubicBezTo>
                  <a:cubicBezTo>
                    <a:pt x="27" y="56"/>
                    <a:pt x="14" y="56"/>
                    <a:pt x="0" y="56"/>
                  </a:cubicBezTo>
                  <a:cubicBezTo>
                    <a:pt x="0" y="39"/>
                    <a:pt x="0" y="2"/>
                    <a:pt x="0" y="2"/>
                  </a:cubicBezTo>
                  <a:cubicBezTo>
                    <a:pt x="0" y="2"/>
                    <a:pt x="10" y="12"/>
                    <a:pt x="14" y="17"/>
                  </a:cubicBezTo>
                  <a:cubicBezTo>
                    <a:pt x="16" y="19"/>
                    <a:pt x="18" y="20"/>
                    <a:pt x="21" y="17"/>
                  </a:cubicBezTo>
                  <a:cubicBezTo>
                    <a:pt x="27" y="11"/>
                    <a:pt x="33" y="6"/>
                    <a:pt x="40" y="0"/>
                  </a:cubicBezTo>
                  <a:close/>
                </a:path>
              </a:pathLst>
            </a:custGeom>
            <a:solidFill>
              <a:srgbClr val="007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59F74D9-6685-FA27-C66D-A29D02FEFE09}"/>
              </a:ext>
            </a:extLst>
          </p:cNvPr>
          <p:cNvGrpSpPr/>
          <p:nvPr/>
        </p:nvGrpSpPr>
        <p:grpSpPr>
          <a:xfrm rot="9351984">
            <a:off x="5231901" y="2384927"/>
            <a:ext cx="1054461" cy="804390"/>
            <a:chOff x="5418138" y="4568825"/>
            <a:chExt cx="568325" cy="50800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08A72EDD-C0E2-302F-214B-7F8861F52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4730750"/>
              <a:ext cx="128588" cy="346075"/>
            </a:xfrm>
            <a:custGeom>
              <a:avLst/>
              <a:gdLst>
                <a:gd name="T0" fmla="*/ 40 w 40"/>
                <a:gd name="T1" fmla="*/ 0 h 107"/>
                <a:gd name="T2" fmla="*/ 40 w 40"/>
                <a:gd name="T3" fmla="*/ 107 h 107"/>
                <a:gd name="T4" fmla="*/ 0 w 40"/>
                <a:gd name="T5" fmla="*/ 107 h 107"/>
                <a:gd name="T6" fmla="*/ 0 w 40"/>
                <a:gd name="T7" fmla="*/ 103 h 107"/>
                <a:gd name="T8" fmla="*/ 0 w 40"/>
                <a:gd name="T9" fmla="*/ 41 h 107"/>
                <a:gd name="T10" fmla="*/ 3 w 40"/>
                <a:gd name="T11" fmla="*/ 35 h 107"/>
                <a:gd name="T12" fmla="*/ 40 w 40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07">
                  <a:moveTo>
                    <a:pt x="40" y="0"/>
                  </a:moveTo>
                  <a:cubicBezTo>
                    <a:pt x="40" y="107"/>
                    <a:pt x="40" y="107"/>
                    <a:pt x="40" y="107"/>
                  </a:cubicBezTo>
                  <a:cubicBezTo>
                    <a:pt x="40" y="107"/>
                    <a:pt x="14" y="107"/>
                    <a:pt x="0" y="107"/>
                  </a:cubicBezTo>
                  <a:cubicBezTo>
                    <a:pt x="0" y="106"/>
                    <a:pt x="0" y="104"/>
                    <a:pt x="0" y="103"/>
                  </a:cubicBezTo>
                  <a:cubicBezTo>
                    <a:pt x="0" y="82"/>
                    <a:pt x="0" y="62"/>
                    <a:pt x="0" y="41"/>
                  </a:cubicBezTo>
                  <a:cubicBezTo>
                    <a:pt x="0" y="39"/>
                    <a:pt x="1" y="36"/>
                    <a:pt x="3" y="35"/>
                  </a:cubicBezTo>
                  <a:cubicBezTo>
                    <a:pt x="14" y="24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ECAAE23-9C94-BB4C-D0F7-159AF76AB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4568825"/>
              <a:ext cx="568325" cy="323850"/>
            </a:xfrm>
            <a:custGeom>
              <a:avLst/>
              <a:gdLst>
                <a:gd name="T0" fmla="*/ 81 w 176"/>
                <a:gd name="T1" fmla="*/ 80 h 100"/>
                <a:gd name="T2" fmla="*/ 143 w 176"/>
                <a:gd name="T3" fmla="*/ 22 h 100"/>
                <a:gd name="T4" fmla="*/ 139 w 176"/>
                <a:gd name="T5" fmla="*/ 17 h 100"/>
                <a:gd name="T6" fmla="*/ 141 w 176"/>
                <a:gd name="T7" fmla="*/ 8 h 100"/>
                <a:gd name="T8" fmla="*/ 168 w 176"/>
                <a:gd name="T9" fmla="*/ 1 h 100"/>
                <a:gd name="T10" fmla="*/ 175 w 176"/>
                <a:gd name="T11" fmla="*/ 9 h 100"/>
                <a:gd name="T12" fmla="*/ 168 w 176"/>
                <a:gd name="T13" fmla="*/ 34 h 100"/>
                <a:gd name="T14" fmla="*/ 158 w 176"/>
                <a:gd name="T15" fmla="*/ 37 h 100"/>
                <a:gd name="T16" fmla="*/ 154 w 176"/>
                <a:gd name="T17" fmla="*/ 31 h 100"/>
                <a:gd name="T18" fmla="*/ 134 w 176"/>
                <a:gd name="T19" fmla="*/ 49 h 100"/>
                <a:gd name="T20" fmla="*/ 84 w 176"/>
                <a:gd name="T21" fmla="*/ 96 h 100"/>
                <a:gd name="T22" fmla="*/ 77 w 176"/>
                <a:gd name="T23" fmla="*/ 96 h 100"/>
                <a:gd name="T24" fmla="*/ 51 w 176"/>
                <a:gd name="T25" fmla="*/ 70 h 100"/>
                <a:gd name="T26" fmla="*/ 44 w 176"/>
                <a:gd name="T27" fmla="*/ 69 h 100"/>
                <a:gd name="T28" fmla="*/ 10 w 176"/>
                <a:gd name="T29" fmla="*/ 100 h 100"/>
                <a:gd name="T30" fmla="*/ 9 w 176"/>
                <a:gd name="T31" fmla="*/ 100 h 100"/>
                <a:gd name="T32" fmla="*/ 10 w 176"/>
                <a:gd name="T33" fmla="*/ 82 h 100"/>
                <a:gd name="T34" fmla="*/ 45 w 176"/>
                <a:gd name="T35" fmla="*/ 50 h 100"/>
                <a:gd name="T36" fmla="*/ 51 w 176"/>
                <a:gd name="T37" fmla="*/ 50 h 100"/>
                <a:gd name="T38" fmla="*/ 79 w 176"/>
                <a:gd name="T39" fmla="*/ 78 h 100"/>
                <a:gd name="T40" fmla="*/ 81 w 176"/>
                <a:gd name="T41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00">
                  <a:moveTo>
                    <a:pt x="81" y="80"/>
                  </a:moveTo>
                  <a:cubicBezTo>
                    <a:pt x="102" y="60"/>
                    <a:pt x="122" y="41"/>
                    <a:pt x="143" y="22"/>
                  </a:cubicBezTo>
                  <a:cubicBezTo>
                    <a:pt x="141" y="20"/>
                    <a:pt x="140" y="19"/>
                    <a:pt x="139" y="17"/>
                  </a:cubicBezTo>
                  <a:cubicBezTo>
                    <a:pt x="135" y="14"/>
                    <a:pt x="136" y="10"/>
                    <a:pt x="141" y="8"/>
                  </a:cubicBezTo>
                  <a:cubicBezTo>
                    <a:pt x="150" y="6"/>
                    <a:pt x="159" y="3"/>
                    <a:pt x="168" y="1"/>
                  </a:cubicBezTo>
                  <a:cubicBezTo>
                    <a:pt x="173" y="0"/>
                    <a:pt x="176" y="3"/>
                    <a:pt x="175" y="9"/>
                  </a:cubicBezTo>
                  <a:cubicBezTo>
                    <a:pt x="173" y="17"/>
                    <a:pt x="170" y="26"/>
                    <a:pt x="168" y="34"/>
                  </a:cubicBezTo>
                  <a:cubicBezTo>
                    <a:pt x="166" y="40"/>
                    <a:pt x="163" y="41"/>
                    <a:pt x="158" y="37"/>
                  </a:cubicBezTo>
                  <a:cubicBezTo>
                    <a:pt x="157" y="35"/>
                    <a:pt x="155" y="33"/>
                    <a:pt x="154" y="31"/>
                  </a:cubicBezTo>
                  <a:cubicBezTo>
                    <a:pt x="147" y="38"/>
                    <a:pt x="140" y="44"/>
                    <a:pt x="134" y="49"/>
                  </a:cubicBezTo>
                  <a:cubicBezTo>
                    <a:pt x="117" y="65"/>
                    <a:pt x="100" y="80"/>
                    <a:pt x="84" y="96"/>
                  </a:cubicBezTo>
                  <a:cubicBezTo>
                    <a:pt x="81" y="99"/>
                    <a:pt x="79" y="98"/>
                    <a:pt x="77" y="96"/>
                  </a:cubicBezTo>
                  <a:cubicBezTo>
                    <a:pt x="68" y="87"/>
                    <a:pt x="59" y="78"/>
                    <a:pt x="51" y="70"/>
                  </a:cubicBezTo>
                  <a:cubicBezTo>
                    <a:pt x="48" y="67"/>
                    <a:pt x="47" y="67"/>
                    <a:pt x="44" y="69"/>
                  </a:cubicBezTo>
                  <a:cubicBezTo>
                    <a:pt x="33" y="80"/>
                    <a:pt x="21" y="90"/>
                    <a:pt x="10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0" y="90"/>
                    <a:pt x="0" y="90"/>
                    <a:pt x="10" y="82"/>
                  </a:cubicBezTo>
                  <a:cubicBezTo>
                    <a:pt x="21" y="71"/>
                    <a:pt x="33" y="61"/>
                    <a:pt x="45" y="50"/>
                  </a:cubicBezTo>
                  <a:cubicBezTo>
                    <a:pt x="47" y="48"/>
                    <a:pt x="49" y="48"/>
                    <a:pt x="51" y="50"/>
                  </a:cubicBezTo>
                  <a:cubicBezTo>
                    <a:pt x="60" y="60"/>
                    <a:pt x="70" y="69"/>
                    <a:pt x="79" y="78"/>
                  </a:cubicBezTo>
                  <a:cubicBezTo>
                    <a:pt x="80" y="79"/>
                    <a:pt x="80" y="79"/>
                    <a:pt x="81" y="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58464AC-E2A6-7A37-3A91-BAE1D882C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88" y="4856163"/>
              <a:ext cx="130175" cy="220663"/>
            </a:xfrm>
            <a:custGeom>
              <a:avLst/>
              <a:gdLst>
                <a:gd name="T0" fmla="*/ 37 w 40"/>
                <a:gd name="T1" fmla="*/ 0 h 68"/>
                <a:gd name="T2" fmla="*/ 40 w 40"/>
                <a:gd name="T3" fmla="*/ 2 h 68"/>
                <a:gd name="T4" fmla="*/ 40 w 40"/>
                <a:gd name="T5" fmla="*/ 67 h 68"/>
                <a:gd name="T6" fmla="*/ 40 w 40"/>
                <a:gd name="T7" fmla="*/ 68 h 68"/>
                <a:gd name="T8" fmla="*/ 0 w 40"/>
                <a:gd name="T9" fmla="*/ 68 h 68"/>
                <a:gd name="T10" fmla="*/ 0 w 40"/>
                <a:gd name="T11" fmla="*/ 34 h 68"/>
                <a:gd name="T12" fmla="*/ 1 w 40"/>
                <a:gd name="T13" fmla="*/ 32 h 68"/>
                <a:gd name="T14" fmla="*/ 37 w 40"/>
                <a:gd name="T1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8">
                  <a:moveTo>
                    <a:pt x="37" y="0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4"/>
                    <a:pt x="40" y="46"/>
                    <a:pt x="40" y="67"/>
                  </a:cubicBezTo>
                  <a:cubicBezTo>
                    <a:pt x="40" y="67"/>
                    <a:pt x="40" y="68"/>
                    <a:pt x="40" y="68"/>
                  </a:cubicBezTo>
                  <a:cubicBezTo>
                    <a:pt x="27" y="68"/>
                    <a:pt x="14" y="68"/>
                    <a:pt x="0" y="68"/>
                  </a:cubicBezTo>
                  <a:cubicBezTo>
                    <a:pt x="0" y="57"/>
                    <a:pt x="0" y="45"/>
                    <a:pt x="0" y="34"/>
                  </a:cubicBezTo>
                  <a:cubicBezTo>
                    <a:pt x="0" y="33"/>
                    <a:pt x="1" y="32"/>
                    <a:pt x="1" y="32"/>
                  </a:cubicBezTo>
                  <a:cubicBezTo>
                    <a:pt x="13" y="21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6B8545A-325D-FD96-3339-97F346B8D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4895850"/>
              <a:ext cx="128588" cy="180975"/>
            </a:xfrm>
            <a:custGeom>
              <a:avLst/>
              <a:gdLst>
                <a:gd name="T0" fmla="*/ 40 w 40"/>
                <a:gd name="T1" fmla="*/ 0 h 56"/>
                <a:gd name="T2" fmla="*/ 40 w 40"/>
                <a:gd name="T3" fmla="*/ 56 h 56"/>
                <a:gd name="T4" fmla="*/ 0 w 40"/>
                <a:gd name="T5" fmla="*/ 56 h 56"/>
                <a:gd name="T6" fmla="*/ 0 w 40"/>
                <a:gd name="T7" fmla="*/ 2 h 56"/>
                <a:gd name="T8" fmla="*/ 14 w 40"/>
                <a:gd name="T9" fmla="*/ 17 h 56"/>
                <a:gd name="T10" fmla="*/ 21 w 40"/>
                <a:gd name="T11" fmla="*/ 17 h 56"/>
                <a:gd name="T12" fmla="*/ 40 w 40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56">
                  <a:moveTo>
                    <a:pt x="40" y="0"/>
                  </a:moveTo>
                  <a:cubicBezTo>
                    <a:pt x="40" y="19"/>
                    <a:pt x="40" y="37"/>
                    <a:pt x="40" y="56"/>
                  </a:cubicBezTo>
                  <a:cubicBezTo>
                    <a:pt x="27" y="56"/>
                    <a:pt x="14" y="56"/>
                    <a:pt x="0" y="56"/>
                  </a:cubicBezTo>
                  <a:cubicBezTo>
                    <a:pt x="0" y="39"/>
                    <a:pt x="0" y="2"/>
                    <a:pt x="0" y="2"/>
                  </a:cubicBezTo>
                  <a:cubicBezTo>
                    <a:pt x="0" y="2"/>
                    <a:pt x="10" y="12"/>
                    <a:pt x="14" y="17"/>
                  </a:cubicBezTo>
                  <a:cubicBezTo>
                    <a:pt x="16" y="19"/>
                    <a:pt x="18" y="20"/>
                    <a:pt x="21" y="17"/>
                  </a:cubicBezTo>
                  <a:cubicBezTo>
                    <a:pt x="27" y="11"/>
                    <a:pt x="33" y="6"/>
                    <a:pt x="40" y="0"/>
                  </a:cubicBezTo>
                  <a:close/>
                </a:path>
              </a:pathLst>
            </a:custGeom>
            <a:solidFill>
              <a:srgbClr val="007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67CF03E-44F3-8C36-578D-15C116554025}"/>
              </a:ext>
            </a:extLst>
          </p:cNvPr>
          <p:cNvSpPr/>
          <p:nvPr/>
        </p:nvSpPr>
        <p:spPr>
          <a:xfrm rot="20177446">
            <a:off x="-1691451" y="-1372422"/>
            <a:ext cx="7721577" cy="5082627"/>
          </a:xfrm>
          <a:prstGeom prst="rect">
            <a:avLst/>
          </a:prstGeom>
          <a:solidFill>
            <a:srgbClr val="7EBC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7C87F7-4AE5-E3D5-6637-105819FE0B38}"/>
              </a:ext>
            </a:extLst>
          </p:cNvPr>
          <p:cNvSpPr/>
          <p:nvPr/>
        </p:nvSpPr>
        <p:spPr>
          <a:xfrm rot="20160000">
            <a:off x="6405087" y="-2175233"/>
            <a:ext cx="6100748" cy="5474329"/>
          </a:xfrm>
          <a:prstGeom prst="rect">
            <a:avLst/>
          </a:prstGeom>
          <a:solidFill>
            <a:srgbClr val="007A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91302F-C083-3F20-785A-35A29CB13100}"/>
              </a:ext>
            </a:extLst>
          </p:cNvPr>
          <p:cNvSpPr/>
          <p:nvPr/>
        </p:nvSpPr>
        <p:spPr>
          <a:xfrm rot="20186230">
            <a:off x="-1317258" y="4137096"/>
            <a:ext cx="7006281" cy="4742336"/>
          </a:xfrm>
          <a:prstGeom prst="rect">
            <a:avLst/>
          </a:prstGeom>
          <a:solidFill>
            <a:srgbClr val="CB1B4A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2A1783-C9AB-EE92-727C-C87A66BB0EF8}"/>
              </a:ext>
            </a:extLst>
          </p:cNvPr>
          <p:cNvSpPr/>
          <p:nvPr/>
        </p:nvSpPr>
        <p:spPr>
          <a:xfrm rot="20155933">
            <a:off x="6067725" y="3422237"/>
            <a:ext cx="8340917" cy="4641284"/>
          </a:xfrm>
          <a:prstGeom prst="rect">
            <a:avLst/>
          </a:prstGeom>
          <a:solidFill>
            <a:srgbClr val="C2C92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5A477B-2BFA-5570-3987-3A0B9CDFA971}"/>
              </a:ext>
            </a:extLst>
          </p:cNvPr>
          <p:cNvSpPr txBox="1"/>
          <p:nvPr/>
        </p:nvSpPr>
        <p:spPr>
          <a:xfrm>
            <a:off x="1328820" y="645914"/>
            <a:ext cx="2588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HTML &amp; CSS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58A074-FE5E-0824-61BF-93BE2842B35A}"/>
              </a:ext>
            </a:extLst>
          </p:cNvPr>
          <p:cNvSpPr txBox="1"/>
          <p:nvPr/>
        </p:nvSpPr>
        <p:spPr>
          <a:xfrm>
            <a:off x="4716507" y="862746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05F7B4-15B2-C0A0-D934-EB6633FEF133}"/>
              </a:ext>
            </a:extLst>
          </p:cNvPr>
          <p:cNvSpPr txBox="1"/>
          <p:nvPr/>
        </p:nvSpPr>
        <p:spPr>
          <a:xfrm>
            <a:off x="7323455" y="1107579"/>
            <a:ext cx="4698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JavaScript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544DA8-61A0-6A65-8343-2BF79A02B91D}"/>
              </a:ext>
            </a:extLst>
          </p:cNvPr>
          <p:cNvSpPr txBox="1"/>
          <p:nvPr/>
        </p:nvSpPr>
        <p:spPr>
          <a:xfrm>
            <a:off x="7388837" y="2437409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998953-28C2-BE3E-1D0A-D9FB4C74DFAC}"/>
              </a:ext>
            </a:extLst>
          </p:cNvPr>
          <p:cNvSpPr txBox="1"/>
          <p:nvPr/>
        </p:nvSpPr>
        <p:spPr>
          <a:xfrm>
            <a:off x="5572541" y="5068036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3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E967C3-A13D-1087-8C52-0EFCC4FBB77F}"/>
              </a:ext>
            </a:extLst>
          </p:cNvPr>
          <p:cNvSpPr txBox="1"/>
          <p:nvPr/>
        </p:nvSpPr>
        <p:spPr>
          <a:xfrm>
            <a:off x="7213479" y="5155599"/>
            <a:ext cx="5412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AngularJs</a:t>
            </a:r>
            <a:endParaRPr lang="en-IN" sz="6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0BEA0-BB16-AF07-CDF7-C4BAD846DD63}"/>
              </a:ext>
            </a:extLst>
          </p:cNvPr>
          <p:cNvSpPr txBox="1"/>
          <p:nvPr/>
        </p:nvSpPr>
        <p:spPr>
          <a:xfrm>
            <a:off x="3200252" y="3267581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4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E7F53F-C9FB-98BD-C0E4-7822581C87D6}"/>
              </a:ext>
            </a:extLst>
          </p:cNvPr>
          <p:cNvSpPr txBox="1"/>
          <p:nvPr/>
        </p:nvSpPr>
        <p:spPr>
          <a:xfrm>
            <a:off x="1033332" y="4714168"/>
            <a:ext cx="3499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NodeJs</a:t>
            </a:r>
            <a:endParaRPr lang="en-IN" sz="5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097FE-7D1A-E068-9E13-69F9D7120844}"/>
              </a:ext>
            </a:extLst>
          </p:cNvPr>
          <p:cNvSpPr txBox="1"/>
          <p:nvPr/>
        </p:nvSpPr>
        <p:spPr>
          <a:xfrm>
            <a:off x="4954466" y="3392555"/>
            <a:ext cx="3059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LANGUAGES</a:t>
            </a:r>
            <a:r>
              <a:rPr lang="en-IN" sz="1600" dirty="0">
                <a:solidFill>
                  <a:schemeClr val="bg1"/>
                </a:solidFill>
              </a:rPr>
              <a:t> </a:t>
            </a:r>
            <a:endParaRPr lang="en-IN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78AE6-AE49-BBC8-3129-DB22E4B13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1" t="35113" r="829" b="10116"/>
          <a:stretch/>
        </p:blipFill>
        <p:spPr>
          <a:xfrm>
            <a:off x="-5193232" y="3920920"/>
            <a:ext cx="4688417" cy="1574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BA84F2-2A05-CF36-4838-4F056FAEA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3232" y="1822005"/>
            <a:ext cx="4664434" cy="982479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94E693E-1262-7D4A-259D-4692D13BA7C8}"/>
              </a:ext>
            </a:extLst>
          </p:cNvPr>
          <p:cNvSpPr/>
          <p:nvPr/>
        </p:nvSpPr>
        <p:spPr>
          <a:xfrm>
            <a:off x="-3053364" y="2937080"/>
            <a:ext cx="301752" cy="86073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9242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B2A1783-C9AB-EE92-727C-C87A66BB0E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2C92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998953-28C2-BE3E-1D0A-D9FB4C74DFAC}"/>
              </a:ext>
            </a:extLst>
          </p:cNvPr>
          <p:cNvSpPr txBox="1"/>
          <p:nvPr/>
        </p:nvSpPr>
        <p:spPr>
          <a:xfrm>
            <a:off x="101600" y="241501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3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E967C3-A13D-1087-8C52-0EFCC4FBB77F}"/>
              </a:ext>
            </a:extLst>
          </p:cNvPr>
          <p:cNvSpPr txBox="1"/>
          <p:nvPr/>
        </p:nvSpPr>
        <p:spPr>
          <a:xfrm>
            <a:off x="1618014" y="241501"/>
            <a:ext cx="5412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 err="1">
                <a:latin typeface="Cambria" panose="02040503050406030204" pitchFamily="18" charset="0"/>
                <a:ea typeface="Cambria" panose="02040503050406030204" pitchFamily="18" charset="0"/>
              </a:rPr>
              <a:t>AngularJs</a:t>
            </a:r>
            <a:endParaRPr lang="en-IN" sz="7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1B1CE-8038-25C6-CDF2-5B0881D3C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1" t="35113" r="829" b="10116"/>
          <a:stretch/>
        </p:blipFill>
        <p:spPr>
          <a:xfrm>
            <a:off x="338156" y="3920920"/>
            <a:ext cx="4688417" cy="1574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AEDDD6-8531-C275-7A3D-702372DF8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56" y="1822005"/>
            <a:ext cx="4664434" cy="982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E4E048-10D5-9C05-9DA3-B2EAB665A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574" y="1822006"/>
            <a:ext cx="4766136" cy="367353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F9FADE60-72F0-3B80-3016-8971D1EA9F5E}"/>
              </a:ext>
            </a:extLst>
          </p:cNvPr>
          <p:cNvSpPr/>
          <p:nvPr/>
        </p:nvSpPr>
        <p:spPr>
          <a:xfrm>
            <a:off x="2478024" y="2937080"/>
            <a:ext cx="301752" cy="86073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9FCAD6-CE27-867B-1D10-DA251B5CCD3F}"/>
              </a:ext>
            </a:extLst>
          </p:cNvPr>
          <p:cNvSpPr txBox="1"/>
          <p:nvPr/>
        </p:nvSpPr>
        <p:spPr>
          <a:xfrm>
            <a:off x="5786748" y="1441830"/>
            <a:ext cx="606709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bg1"/>
                </a:solidFill>
              </a:rPr>
              <a:t>Used to define an application module named '</a:t>
            </a:r>
            <a:r>
              <a:rPr lang="en-IN" sz="2400" dirty="0" err="1">
                <a:solidFill>
                  <a:schemeClr val="bg1"/>
                </a:solidFill>
              </a:rPr>
              <a:t>feedbackApp</a:t>
            </a:r>
            <a:r>
              <a:rPr lang="en-IN" sz="2400" dirty="0">
                <a:solidFill>
                  <a:schemeClr val="bg1"/>
                </a:solidFill>
              </a:rPr>
              <a:t>' in the &lt;html&gt; tag using ng-app="</a:t>
            </a:r>
            <a:r>
              <a:rPr lang="en-IN" sz="2400" dirty="0" err="1">
                <a:solidFill>
                  <a:schemeClr val="bg1"/>
                </a:solidFill>
              </a:rPr>
              <a:t>feedbackApp</a:t>
            </a:r>
            <a:r>
              <a:rPr lang="en-IN" sz="2400" dirty="0">
                <a:solidFill>
                  <a:schemeClr val="bg1"/>
                </a:solidFill>
              </a:rPr>
              <a:t>". 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bg1"/>
                </a:solidFill>
              </a:rPr>
              <a:t>AngularJS directives such as ng-model, ng-submit, and ng-click are used to bind data, handle form submission, and trigger events respectively. 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bg1"/>
                </a:solidFill>
              </a:rPr>
              <a:t>AngularJS's dependency injection is utilized to inject the $scope and $window services into the controller function.</a:t>
            </a:r>
          </a:p>
        </p:txBody>
      </p:sp>
    </p:spTree>
    <p:extLst>
      <p:ext uri="{BB962C8B-B14F-4D97-AF65-F5344CB8AC3E}">
        <p14:creationId xmlns:p14="http://schemas.microsoft.com/office/powerpoint/2010/main" val="81621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B2A1783-C9AB-EE92-727C-C87A66BB0E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2C92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998953-28C2-BE3E-1D0A-D9FB4C74DFAC}"/>
              </a:ext>
            </a:extLst>
          </p:cNvPr>
          <p:cNvSpPr txBox="1"/>
          <p:nvPr/>
        </p:nvSpPr>
        <p:spPr>
          <a:xfrm>
            <a:off x="101600" y="241501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3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E967C3-A13D-1087-8C52-0EFCC4FBB77F}"/>
              </a:ext>
            </a:extLst>
          </p:cNvPr>
          <p:cNvSpPr txBox="1"/>
          <p:nvPr/>
        </p:nvSpPr>
        <p:spPr>
          <a:xfrm>
            <a:off x="1618014" y="241501"/>
            <a:ext cx="5412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 err="1">
                <a:latin typeface="Cambria" panose="02040503050406030204" pitchFamily="18" charset="0"/>
                <a:ea typeface="Cambria" panose="02040503050406030204" pitchFamily="18" charset="0"/>
              </a:rPr>
              <a:t>AngularJs</a:t>
            </a:r>
            <a:endParaRPr lang="en-IN" sz="7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1B1CE-8038-25C6-CDF2-5B0881D3C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1" t="35113" r="829" b="10116"/>
          <a:stretch/>
        </p:blipFill>
        <p:spPr>
          <a:xfrm>
            <a:off x="-5193232" y="3920920"/>
            <a:ext cx="4688417" cy="1574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AEDDD6-8531-C275-7A3D-702372DF8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3232" y="1822005"/>
            <a:ext cx="4664434" cy="982479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F9FADE60-72F0-3B80-3016-8971D1EA9F5E}"/>
              </a:ext>
            </a:extLst>
          </p:cNvPr>
          <p:cNvSpPr/>
          <p:nvPr/>
        </p:nvSpPr>
        <p:spPr>
          <a:xfrm>
            <a:off x="-3053364" y="2937080"/>
            <a:ext cx="301752" cy="86073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E0903A-6B92-7D18-C731-D0D158B96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049" y="1822006"/>
            <a:ext cx="4766136" cy="3673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D2CEC0-4DCB-C3EB-612E-0F13ACBEAE04}"/>
              </a:ext>
            </a:extLst>
          </p:cNvPr>
          <p:cNvSpPr txBox="1"/>
          <p:nvPr/>
        </p:nvSpPr>
        <p:spPr>
          <a:xfrm>
            <a:off x="935421" y="2964974"/>
            <a:ext cx="51605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Similar approach has been taken for this webpage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09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901864D-0A5D-4A38-A568-B89C1E96268B}"/>
              </a:ext>
            </a:extLst>
          </p:cNvPr>
          <p:cNvGrpSpPr/>
          <p:nvPr/>
        </p:nvGrpSpPr>
        <p:grpSpPr>
          <a:xfrm rot="20170426">
            <a:off x="5320554" y="4288808"/>
            <a:ext cx="1054461" cy="841990"/>
            <a:chOff x="5418138" y="4568825"/>
            <a:chExt cx="568325" cy="508001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ED45FCF-A87D-4C14-9791-2DFBB6506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4730750"/>
              <a:ext cx="128588" cy="346075"/>
            </a:xfrm>
            <a:custGeom>
              <a:avLst/>
              <a:gdLst>
                <a:gd name="T0" fmla="*/ 40 w 40"/>
                <a:gd name="T1" fmla="*/ 0 h 107"/>
                <a:gd name="T2" fmla="*/ 40 w 40"/>
                <a:gd name="T3" fmla="*/ 107 h 107"/>
                <a:gd name="T4" fmla="*/ 0 w 40"/>
                <a:gd name="T5" fmla="*/ 107 h 107"/>
                <a:gd name="T6" fmla="*/ 0 w 40"/>
                <a:gd name="T7" fmla="*/ 103 h 107"/>
                <a:gd name="T8" fmla="*/ 0 w 40"/>
                <a:gd name="T9" fmla="*/ 41 h 107"/>
                <a:gd name="T10" fmla="*/ 3 w 40"/>
                <a:gd name="T11" fmla="*/ 35 h 107"/>
                <a:gd name="T12" fmla="*/ 40 w 40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07">
                  <a:moveTo>
                    <a:pt x="40" y="0"/>
                  </a:moveTo>
                  <a:cubicBezTo>
                    <a:pt x="40" y="107"/>
                    <a:pt x="40" y="107"/>
                    <a:pt x="40" y="107"/>
                  </a:cubicBezTo>
                  <a:cubicBezTo>
                    <a:pt x="40" y="107"/>
                    <a:pt x="14" y="107"/>
                    <a:pt x="0" y="107"/>
                  </a:cubicBezTo>
                  <a:cubicBezTo>
                    <a:pt x="0" y="106"/>
                    <a:pt x="0" y="104"/>
                    <a:pt x="0" y="103"/>
                  </a:cubicBezTo>
                  <a:cubicBezTo>
                    <a:pt x="0" y="82"/>
                    <a:pt x="0" y="62"/>
                    <a:pt x="0" y="41"/>
                  </a:cubicBezTo>
                  <a:cubicBezTo>
                    <a:pt x="0" y="39"/>
                    <a:pt x="1" y="36"/>
                    <a:pt x="3" y="35"/>
                  </a:cubicBezTo>
                  <a:cubicBezTo>
                    <a:pt x="14" y="24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0610122E-DD75-4759-BA15-393F25E38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4568825"/>
              <a:ext cx="568325" cy="323850"/>
            </a:xfrm>
            <a:custGeom>
              <a:avLst/>
              <a:gdLst>
                <a:gd name="T0" fmla="*/ 81 w 176"/>
                <a:gd name="T1" fmla="*/ 80 h 100"/>
                <a:gd name="T2" fmla="*/ 143 w 176"/>
                <a:gd name="T3" fmla="*/ 22 h 100"/>
                <a:gd name="T4" fmla="*/ 139 w 176"/>
                <a:gd name="T5" fmla="*/ 17 h 100"/>
                <a:gd name="T6" fmla="*/ 141 w 176"/>
                <a:gd name="T7" fmla="*/ 8 h 100"/>
                <a:gd name="T8" fmla="*/ 168 w 176"/>
                <a:gd name="T9" fmla="*/ 1 h 100"/>
                <a:gd name="T10" fmla="*/ 175 w 176"/>
                <a:gd name="T11" fmla="*/ 9 h 100"/>
                <a:gd name="T12" fmla="*/ 168 w 176"/>
                <a:gd name="T13" fmla="*/ 34 h 100"/>
                <a:gd name="T14" fmla="*/ 158 w 176"/>
                <a:gd name="T15" fmla="*/ 37 h 100"/>
                <a:gd name="T16" fmla="*/ 154 w 176"/>
                <a:gd name="T17" fmla="*/ 31 h 100"/>
                <a:gd name="T18" fmla="*/ 134 w 176"/>
                <a:gd name="T19" fmla="*/ 49 h 100"/>
                <a:gd name="T20" fmla="*/ 84 w 176"/>
                <a:gd name="T21" fmla="*/ 96 h 100"/>
                <a:gd name="T22" fmla="*/ 77 w 176"/>
                <a:gd name="T23" fmla="*/ 96 h 100"/>
                <a:gd name="T24" fmla="*/ 51 w 176"/>
                <a:gd name="T25" fmla="*/ 70 h 100"/>
                <a:gd name="T26" fmla="*/ 44 w 176"/>
                <a:gd name="T27" fmla="*/ 69 h 100"/>
                <a:gd name="T28" fmla="*/ 10 w 176"/>
                <a:gd name="T29" fmla="*/ 100 h 100"/>
                <a:gd name="T30" fmla="*/ 9 w 176"/>
                <a:gd name="T31" fmla="*/ 100 h 100"/>
                <a:gd name="T32" fmla="*/ 10 w 176"/>
                <a:gd name="T33" fmla="*/ 82 h 100"/>
                <a:gd name="T34" fmla="*/ 45 w 176"/>
                <a:gd name="T35" fmla="*/ 50 h 100"/>
                <a:gd name="T36" fmla="*/ 51 w 176"/>
                <a:gd name="T37" fmla="*/ 50 h 100"/>
                <a:gd name="T38" fmla="*/ 79 w 176"/>
                <a:gd name="T39" fmla="*/ 78 h 100"/>
                <a:gd name="T40" fmla="*/ 81 w 176"/>
                <a:gd name="T41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00">
                  <a:moveTo>
                    <a:pt x="81" y="80"/>
                  </a:moveTo>
                  <a:cubicBezTo>
                    <a:pt x="102" y="60"/>
                    <a:pt x="122" y="41"/>
                    <a:pt x="143" y="22"/>
                  </a:cubicBezTo>
                  <a:cubicBezTo>
                    <a:pt x="141" y="20"/>
                    <a:pt x="140" y="19"/>
                    <a:pt x="139" y="17"/>
                  </a:cubicBezTo>
                  <a:cubicBezTo>
                    <a:pt x="135" y="14"/>
                    <a:pt x="136" y="10"/>
                    <a:pt x="141" y="8"/>
                  </a:cubicBezTo>
                  <a:cubicBezTo>
                    <a:pt x="150" y="6"/>
                    <a:pt x="159" y="3"/>
                    <a:pt x="168" y="1"/>
                  </a:cubicBezTo>
                  <a:cubicBezTo>
                    <a:pt x="173" y="0"/>
                    <a:pt x="176" y="3"/>
                    <a:pt x="175" y="9"/>
                  </a:cubicBezTo>
                  <a:cubicBezTo>
                    <a:pt x="173" y="17"/>
                    <a:pt x="170" y="26"/>
                    <a:pt x="168" y="34"/>
                  </a:cubicBezTo>
                  <a:cubicBezTo>
                    <a:pt x="166" y="40"/>
                    <a:pt x="163" y="41"/>
                    <a:pt x="158" y="37"/>
                  </a:cubicBezTo>
                  <a:cubicBezTo>
                    <a:pt x="157" y="35"/>
                    <a:pt x="155" y="33"/>
                    <a:pt x="154" y="31"/>
                  </a:cubicBezTo>
                  <a:cubicBezTo>
                    <a:pt x="147" y="38"/>
                    <a:pt x="140" y="44"/>
                    <a:pt x="134" y="49"/>
                  </a:cubicBezTo>
                  <a:cubicBezTo>
                    <a:pt x="117" y="65"/>
                    <a:pt x="100" y="80"/>
                    <a:pt x="84" y="96"/>
                  </a:cubicBezTo>
                  <a:cubicBezTo>
                    <a:pt x="81" y="99"/>
                    <a:pt x="79" y="98"/>
                    <a:pt x="77" y="96"/>
                  </a:cubicBezTo>
                  <a:cubicBezTo>
                    <a:pt x="68" y="87"/>
                    <a:pt x="59" y="78"/>
                    <a:pt x="51" y="70"/>
                  </a:cubicBezTo>
                  <a:cubicBezTo>
                    <a:pt x="48" y="67"/>
                    <a:pt x="47" y="67"/>
                    <a:pt x="44" y="69"/>
                  </a:cubicBezTo>
                  <a:cubicBezTo>
                    <a:pt x="33" y="80"/>
                    <a:pt x="21" y="90"/>
                    <a:pt x="10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0" y="90"/>
                    <a:pt x="0" y="90"/>
                    <a:pt x="10" y="82"/>
                  </a:cubicBezTo>
                  <a:cubicBezTo>
                    <a:pt x="21" y="71"/>
                    <a:pt x="33" y="61"/>
                    <a:pt x="45" y="50"/>
                  </a:cubicBezTo>
                  <a:cubicBezTo>
                    <a:pt x="47" y="48"/>
                    <a:pt x="49" y="48"/>
                    <a:pt x="51" y="50"/>
                  </a:cubicBezTo>
                  <a:cubicBezTo>
                    <a:pt x="60" y="60"/>
                    <a:pt x="70" y="69"/>
                    <a:pt x="79" y="78"/>
                  </a:cubicBezTo>
                  <a:cubicBezTo>
                    <a:pt x="80" y="79"/>
                    <a:pt x="80" y="79"/>
                    <a:pt x="81" y="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DD480AA8-1BD9-482A-8B0F-1FE2670EF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88" y="4856163"/>
              <a:ext cx="130175" cy="220663"/>
            </a:xfrm>
            <a:custGeom>
              <a:avLst/>
              <a:gdLst>
                <a:gd name="T0" fmla="*/ 37 w 40"/>
                <a:gd name="T1" fmla="*/ 0 h 68"/>
                <a:gd name="T2" fmla="*/ 40 w 40"/>
                <a:gd name="T3" fmla="*/ 2 h 68"/>
                <a:gd name="T4" fmla="*/ 40 w 40"/>
                <a:gd name="T5" fmla="*/ 67 h 68"/>
                <a:gd name="T6" fmla="*/ 40 w 40"/>
                <a:gd name="T7" fmla="*/ 68 h 68"/>
                <a:gd name="T8" fmla="*/ 0 w 40"/>
                <a:gd name="T9" fmla="*/ 68 h 68"/>
                <a:gd name="T10" fmla="*/ 0 w 40"/>
                <a:gd name="T11" fmla="*/ 34 h 68"/>
                <a:gd name="T12" fmla="*/ 1 w 40"/>
                <a:gd name="T13" fmla="*/ 32 h 68"/>
                <a:gd name="T14" fmla="*/ 37 w 40"/>
                <a:gd name="T1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8">
                  <a:moveTo>
                    <a:pt x="37" y="0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4"/>
                    <a:pt x="40" y="46"/>
                    <a:pt x="40" y="67"/>
                  </a:cubicBezTo>
                  <a:cubicBezTo>
                    <a:pt x="40" y="67"/>
                    <a:pt x="40" y="68"/>
                    <a:pt x="40" y="68"/>
                  </a:cubicBezTo>
                  <a:cubicBezTo>
                    <a:pt x="27" y="68"/>
                    <a:pt x="14" y="68"/>
                    <a:pt x="0" y="68"/>
                  </a:cubicBezTo>
                  <a:cubicBezTo>
                    <a:pt x="0" y="57"/>
                    <a:pt x="0" y="45"/>
                    <a:pt x="0" y="34"/>
                  </a:cubicBezTo>
                  <a:cubicBezTo>
                    <a:pt x="0" y="33"/>
                    <a:pt x="1" y="32"/>
                    <a:pt x="1" y="32"/>
                  </a:cubicBezTo>
                  <a:cubicBezTo>
                    <a:pt x="13" y="21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C7ED2FFB-65E4-43FD-B086-86A7D396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4895850"/>
              <a:ext cx="128588" cy="180975"/>
            </a:xfrm>
            <a:custGeom>
              <a:avLst/>
              <a:gdLst>
                <a:gd name="T0" fmla="*/ 40 w 40"/>
                <a:gd name="T1" fmla="*/ 0 h 56"/>
                <a:gd name="T2" fmla="*/ 40 w 40"/>
                <a:gd name="T3" fmla="*/ 56 h 56"/>
                <a:gd name="T4" fmla="*/ 0 w 40"/>
                <a:gd name="T5" fmla="*/ 56 h 56"/>
                <a:gd name="T6" fmla="*/ 0 w 40"/>
                <a:gd name="T7" fmla="*/ 2 h 56"/>
                <a:gd name="T8" fmla="*/ 14 w 40"/>
                <a:gd name="T9" fmla="*/ 17 h 56"/>
                <a:gd name="T10" fmla="*/ 21 w 40"/>
                <a:gd name="T11" fmla="*/ 17 h 56"/>
                <a:gd name="T12" fmla="*/ 40 w 40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56">
                  <a:moveTo>
                    <a:pt x="40" y="0"/>
                  </a:moveTo>
                  <a:cubicBezTo>
                    <a:pt x="40" y="19"/>
                    <a:pt x="40" y="37"/>
                    <a:pt x="40" y="56"/>
                  </a:cubicBezTo>
                  <a:cubicBezTo>
                    <a:pt x="27" y="56"/>
                    <a:pt x="14" y="56"/>
                    <a:pt x="0" y="56"/>
                  </a:cubicBezTo>
                  <a:cubicBezTo>
                    <a:pt x="0" y="39"/>
                    <a:pt x="0" y="2"/>
                    <a:pt x="0" y="2"/>
                  </a:cubicBezTo>
                  <a:cubicBezTo>
                    <a:pt x="0" y="2"/>
                    <a:pt x="10" y="12"/>
                    <a:pt x="14" y="17"/>
                  </a:cubicBezTo>
                  <a:cubicBezTo>
                    <a:pt x="16" y="19"/>
                    <a:pt x="18" y="20"/>
                    <a:pt x="21" y="17"/>
                  </a:cubicBezTo>
                  <a:cubicBezTo>
                    <a:pt x="27" y="11"/>
                    <a:pt x="33" y="6"/>
                    <a:pt x="40" y="0"/>
                  </a:cubicBezTo>
                  <a:close/>
                </a:path>
              </a:pathLst>
            </a:custGeom>
            <a:solidFill>
              <a:srgbClr val="007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59F74D9-6685-FA27-C66D-A29D02FEFE09}"/>
              </a:ext>
            </a:extLst>
          </p:cNvPr>
          <p:cNvGrpSpPr/>
          <p:nvPr/>
        </p:nvGrpSpPr>
        <p:grpSpPr>
          <a:xfrm rot="9351984">
            <a:off x="5231901" y="2384927"/>
            <a:ext cx="1054461" cy="804390"/>
            <a:chOff x="5418138" y="4568825"/>
            <a:chExt cx="568325" cy="50800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08A72EDD-C0E2-302F-214B-7F8861F52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4730750"/>
              <a:ext cx="128588" cy="346075"/>
            </a:xfrm>
            <a:custGeom>
              <a:avLst/>
              <a:gdLst>
                <a:gd name="T0" fmla="*/ 40 w 40"/>
                <a:gd name="T1" fmla="*/ 0 h 107"/>
                <a:gd name="T2" fmla="*/ 40 w 40"/>
                <a:gd name="T3" fmla="*/ 107 h 107"/>
                <a:gd name="T4" fmla="*/ 0 w 40"/>
                <a:gd name="T5" fmla="*/ 107 h 107"/>
                <a:gd name="T6" fmla="*/ 0 w 40"/>
                <a:gd name="T7" fmla="*/ 103 h 107"/>
                <a:gd name="T8" fmla="*/ 0 w 40"/>
                <a:gd name="T9" fmla="*/ 41 h 107"/>
                <a:gd name="T10" fmla="*/ 3 w 40"/>
                <a:gd name="T11" fmla="*/ 35 h 107"/>
                <a:gd name="T12" fmla="*/ 40 w 40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07">
                  <a:moveTo>
                    <a:pt x="40" y="0"/>
                  </a:moveTo>
                  <a:cubicBezTo>
                    <a:pt x="40" y="107"/>
                    <a:pt x="40" y="107"/>
                    <a:pt x="40" y="107"/>
                  </a:cubicBezTo>
                  <a:cubicBezTo>
                    <a:pt x="40" y="107"/>
                    <a:pt x="14" y="107"/>
                    <a:pt x="0" y="107"/>
                  </a:cubicBezTo>
                  <a:cubicBezTo>
                    <a:pt x="0" y="106"/>
                    <a:pt x="0" y="104"/>
                    <a:pt x="0" y="103"/>
                  </a:cubicBezTo>
                  <a:cubicBezTo>
                    <a:pt x="0" y="82"/>
                    <a:pt x="0" y="62"/>
                    <a:pt x="0" y="41"/>
                  </a:cubicBezTo>
                  <a:cubicBezTo>
                    <a:pt x="0" y="39"/>
                    <a:pt x="1" y="36"/>
                    <a:pt x="3" y="35"/>
                  </a:cubicBezTo>
                  <a:cubicBezTo>
                    <a:pt x="14" y="24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ECAAE23-9C94-BB4C-D0F7-159AF76AB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4568825"/>
              <a:ext cx="568325" cy="323850"/>
            </a:xfrm>
            <a:custGeom>
              <a:avLst/>
              <a:gdLst>
                <a:gd name="T0" fmla="*/ 81 w 176"/>
                <a:gd name="T1" fmla="*/ 80 h 100"/>
                <a:gd name="T2" fmla="*/ 143 w 176"/>
                <a:gd name="T3" fmla="*/ 22 h 100"/>
                <a:gd name="T4" fmla="*/ 139 w 176"/>
                <a:gd name="T5" fmla="*/ 17 h 100"/>
                <a:gd name="T6" fmla="*/ 141 w 176"/>
                <a:gd name="T7" fmla="*/ 8 h 100"/>
                <a:gd name="T8" fmla="*/ 168 w 176"/>
                <a:gd name="T9" fmla="*/ 1 h 100"/>
                <a:gd name="T10" fmla="*/ 175 w 176"/>
                <a:gd name="T11" fmla="*/ 9 h 100"/>
                <a:gd name="T12" fmla="*/ 168 w 176"/>
                <a:gd name="T13" fmla="*/ 34 h 100"/>
                <a:gd name="T14" fmla="*/ 158 w 176"/>
                <a:gd name="T15" fmla="*/ 37 h 100"/>
                <a:gd name="T16" fmla="*/ 154 w 176"/>
                <a:gd name="T17" fmla="*/ 31 h 100"/>
                <a:gd name="T18" fmla="*/ 134 w 176"/>
                <a:gd name="T19" fmla="*/ 49 h 100"/>
                <a:gd name="T20" fmla="*/ 84 w 176"/>
                <a:gd name="T21" fmla="*/ 96 h 100"/>
                <a:gd name="T22" fmla="*/ 77 w 176"/>
                <a:gd name="T23" fmla="*/ 96 h 100"/>
                <a:gd name="T24" fmla="*/ 51 w 176"/>
                <a:gd name="T25" fmla="*/ 70 h 100"/>
                <a:gd name="T26" fmla="*/ 44 w 176"/>
                <a:gd name="T27" fmla="*/ 69 h 100"/>
                <a:gd name="T28" fmla="*/ 10 w 176"/>
                <a:gd name="T29" fmla="*/ 100 h 100"/>
                <a:gd name="T30" fmla="*/ 9 w 176"/>
                <a:gd name="T31" fmla="*/ 100 h 100"/>
                <a:gd name="T32" fmla="*/ 10 w 176"/>
                <a:gd name="T33" fmla="*/ 82 h 100"/>
                <a:gd name="T34" fmla="*/ 45 w 176"/>
                <a:gd name="T35" fmla="*/ 50 h 100"/>
                <a:gd name="T36" fmla="*/ 51 w 176"/>
                <a:gd name="T37" fmla="*/ 50 h 100"/>
                <a:gd name="T38" fmla="*/ 79 w 176"/>
                <a:gd name="T39" fmla="*/ 78 h 100"/>
                <a:gd name="T40" fmla="*/ 81 w 176"/>
                <a:gd name="T41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00">
                  <a:moveTo>
                    <a:pt x="81" y="80"/>
                  </a:moveTo>
                  <a:cubicBezTo>
                    <a:pt x="102" y="60"/>
                    <a:pt x="122" y="41"/>
                    <a:pt x="143" y="22"/>
                  </a:cubicBezTo>
                  <a:cubicBezTo>
                    <a:pt x="141" y="20"/>
                    <a:pt x="140" y="19"/>
                    <a:pt x="139" y="17"/>
                  </a:cubicBezTo>
                  <a:cubicBezTo>
                    <a:pt x="135" y="14"/>
                    <a:pt x="136" y="10"/>
                    <a:pt x="141" y="8"/>
                  </a:cubicBezTo>
                  <a:cubicBezTo>
                    <a:pt x="150" y="6"/>
                    <a:pt x="159" y="3"/>
                    <a:pt x="168" y="1"/>
                  </a:cubicBezTo>
                  <a:cubicBezTo>
                    <a:pt x="173" y="0"/>
                    <a:pt x="176" y="3"/>
                    <a:pt x="175" y="9"/>
                  </a:cubicBezTo>
                  <a:cubicBezTo>
                    <a:pt x="173" y="17"/>
                    <a:pt x="170" y="26"/>
                    <a:pt x="168" y="34"/>
                  </a:cubicBezTo>
                  <a:cubicBezTo>
                    <a:pt x="166" y="40"/>
                    <a:pt x="163" y="41"/>
                    <a:pt x="158" y="37"/>
                  </a:cubicBezTo>
                  <a:cubicBezTo>
                    <a:pt x="157" y="35"/>
                    <a:pt x="155" y="33"/>
                    <a:pt x="154" y="31"/>
                  </a:cubicBezTo>
                  <a:cubicBezTo>
                    <a:pt x="147" y="38"/>
                    <a:pt x="140" y="44"/>
                    <a:pt x="134" y="49"/>
                  </a:cubicBezTo>
                  <a:cubicBezTo>
                    <a:pt x="117" y="65"/>
                    <a:pt x="100" y="80"/>
                    <a:pt x="84" y="96"/>
                  </a:cubicBezTo>
                  <a:cubicBezTo>
                    <a:pt x="81" y="99"/>
                    <a:pt x="79" y="98"/>
                    <a:pt x="77" y="96"/>
                  </a:cubicBezTo>
                  <a:cubicBezTo>
                    <a:pt x="68" y="87"/>
                    <a:pt x="59" y="78"/>
                    <a:pt x="51" y="70"/>
                  </a:cubicBezTo>
                  <a:cubicBezTo>
                    <a:pt x="48" y="67"/>
                    <a:pt x="47" y="67"/>
                    <a:pt x="44" y="69"/>
                  </a:cubicBezTo>
                  <a:cubicBezTo>
                    <a:pt x="33" y="80"/>
                    <a:pt x="21" y="90"/>
                    <a:pt x="10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0" y="90"/>
                    <a:pt x="0" y="90"/>
                    <a:pt x="10" y="82"/>
                  </a:cubicBezTo>
                  <a:cubicBezTo>
                    <a:pt x="21" y="71"/>
                    <a:pt x="33" y="61"/>
                    <a:pt x="45" y="50"/>
                  </a:cubicBezTo>
                  <a:cubicBezTo>
                    <a:pt x="47" y="48"/>
                    <a:pt x="49" y="48"/>
                    <a:pt x="51" y="50"/>
                  </a:cubicBezTo>
                  <a:cubicBezTo>
                    <a:pt x="60" y="60"/>
                    <a:pt x="70" y="69"/>
                    <a:pt x="79" y="78"/>
                  </a:cubicBezTo>
                  <a:cubicBezTo>
                    <a:pt x="80" y="79"/>
                    <a:pt x="80" y="79"/>
                    <a:pt x="81" y="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58464AC-E2A6-7A37-3A91-BAE1D882C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88" y="4856163"/>
              <a:ext cx="130175" cy="220663"/>
            </a:xfrm>
            <a:custGeom>
              <a:avLst/>
              <a:gdLst>
                <a:gd name="T0" fmla="*/ 37 w 40"/>
                <a:gd name="T1" fmla="*/ 0 h 68"/>
                <a:gd name="T2" fmla="*/ 40 w 40"/>
                <a:gd name="T3" fmla="*/ 2 h 68"/>
                <a:gd name="T4" fmla="*/ 40 w 40"/>
                <a:gd name="T5" fmla="*/ 67 h 68"/>
                <a:gd name="T6" fmla="*/ 40 w 40"/>
                <a:gd name="T7" fmla="*/ 68 h 68"/>
                <a:gd name="T8" fmla="*/ 0 w 40"/>
                <a:gd name="T9" fmla="*/ 68 h 68"/>
                <a:gd name="T10" fmla="*/ 0 w 40"/>
                <a:gd name="T11" fmla="*/ 34 h 68"/>
                <a:gd name="T12" fmla="*/ 1 w 40"/>
                <a:gd name="T13" fmla="*/ 32 h 68"/>
                <a:gd name="T14" fmla="*/ 37 w 40"/>
                <a:gd name="T1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8">
                  <a:moveTo>
                    <a:pt x="37" y="0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4"/>
                    <a:pt x="40" y="46"/>
                    <a:pt x="40" y="67"/>
                  </a:cubicBezTo>
                  <a:cubicBezTo>
                    <a:pt x="40" y="67"/>
                    <a:pt x="40" y="68"/>
                    <a:pt x="40" y="68"/>
                  </a:cubicBezTo>
                  <a:cubicBezTo>
                    <a:pt x="27" y="68"/>
                    <a:pt x="14" y="68"/>
                    <a:pt x="0" y="68"/>
                  </a:cubicBezTo>
                  <a:cubicBezTo>
                    <a:pt x="0" y="57"/>
                    <a:pt x="0" y="45"/>
                    <a:pt x="0" y="34"/>
                  </a:cubicBezTo>
                  <a:cubicBezTo>
                    <a:pt x="0" y="33"/>
                    <a:pt x="1" y="32"/>
                    <a:pt x="1" y="32"/>
                  </a:cubicBezTo>
                  <a:cubicBezTo>
                    <a:pt x="13" y="21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6B8545A-325D-FD96-3339-97F346B8D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4895850"/>
              <a:ext cx="128588" cy="180975"/>
            </a:xfrm>
            <a:custGeom>
              <a:avLst/>
              <a:gdLst>
                <a:gd name="T0" fmla="*/ 40 w 40"/>
                <a:gd name="T1" fmla="*/ 0 h 56"/>
                <a:gd name="T2" fmla="*/ 40 w 40"/>
                <a:gd name="T3" fmla="*/ 56 h 56"/>
                <a:gd name="T4" fmla="*/ 0 w 40"/>
                <a:gd name="T5" fmla="*/ 56 h 56"/>
                <a:gd name="T6" fmla="*/ 0 w 40"/>
                <a:gd name="T7" fmla="*/ 2 h 56"/>
                <a:gd name="T8" fmla="*/ 14 w 40"/>
                <a:gd name="T9" fmla="*/ 17 h 56"/>
                <a:gd name="T10" fmla="*/ 21 w 40"/>
                <a:gd name="T11" fmla="*/ 17 h 56"/>
                <a:gd name="T12" fmla="*/ 40 w 40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56">
                  <a:moveTo>
                    <a:pt x="40" y="0"/>
                  </a:moveTo>
                  <a:cubicBezTo>
                    <a:pt x="40" y="19"/>
                    <a:pt x="40" y="37"/>
                    <a:pt x="40" y="56"/>
                  </a:cubicBezTo>
                  <a:cubicBezTo>
                    <a:pt x="27" y="56"/>
                    <a:pt x="14" y="56"/>
                    <a:pt x="0" y="56"/>
                  </a:cubicBezTo>
                  <a:cubicBezTo>
                    <a:pt x="0" y="39"/>
                    <a:pt x="0" y="2"/>
                    <a:pt x="0" y="2"/>
                  </a:cubicBezTo>
                  <a:cubicBezTo>
                    <a:pt x="0" y="2"/>
                    <a:pt x="10" y="12"/>
                    <a:pt x="14" y="17"/>
                  </a:cubicBezTo>
                  <a:cubicBezTo>
                    <a:pt x="16" y="19"/>
                    <a:pt x="18" y="20"/>
                    <a:pt x="21" y="17"/>
                  </a:cubicBezTo>
                  <a:cubicBezTo>
                    <a:pt x="27" y="11"/>
                    <a:pt x="33" y="6"/>
                    <a:pt x="40" y="0"/>
                  </a:cubicBezTo>
                  <a:close/>
                </a:path>
              </a:pathLst>
            </a:custGeom>
            <a:solidFill>
              <a:srgbClr val="007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67CF03E-44F3-8C36-578D-15C116554025}"/>
              </a:ext>
            </a:extLst>
          </p:cNvPr>
          <p:cNvSpPr/>
          <p:nvPr/>
        </p:nvSpPr>
        <p:spPr>
          <a:xfrm rot="20177446">
            <a:off x="-1691451" y="-1372422"/>
            <a:ext cx="7721577" cy="5082627"/>
          </a:xfrm>
          <a:prstGeom prst="rect">
            <a:avLst/>
          </a:prstGeom>
          <a:solidFill>
            <a:srgbClr val="7EBC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7C87F7-4AE5-E3D5-6637-105819FE0B38}"/>
              </a:ext>
            </a:extLst>
          </p:cNvPr>
          <p:cNvSpPr/>
          <p:nvPr/>
        </p:nvSpPr>
        <p:spPr>
          <a:xfrm rot="20160000">
            <a:off x="6405087" y="-2175233"/>
            <a:ext cx="6100748" cy="5474329"/>
          </a:xfrm>
          <a:prstGeom prst="rect">
            <a:avLst/>
          </a:prstGeom>
          <a:solidFill>
            <a:srgbClr val="007A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91302F-C083-3F20-785A-35A29CB13100}"/>
              </a:ext>
            </a:extLst>
          </p:cNvPr>
          <p:cNvSpPr/>
          <p:nvPr/>
        </p:nvSpPr>
        <p:spPr>
          <a:xfrm rot="20186230">
            <a:off x="-1317258" y="4137096"/>
            <a:ext cx="7006281" cy="4742336"/>
          </a:xfrm>
          <a:prstGeom prst="rect">
            <a:avLst/>
          </a:prstGeom>
          <a:solidFill>
            <a:srgbClr val="CB1B4A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2A1783-C9AB-EE92-727C-C87A66BB0EF8}"/>
              </a:ext>
            </a:extLst>
          </p:cNvPr>
          <p:cNvSpPr/>
          <p:nvPr/>
        </p:nvSpPr>
        <p:spPr>
          <a:xfrm rot="20155933">
            <a:off x="6067725" y="3422237"/>
            <a:ext cx="8340917" cy="4641284"/>
          </a:xfrm>
          <a:prstGeom prst="rect">
            <a:avLst/>
          </a:prstGeom>
          <a:solidFill>
            <a:srgbClr val="C2C92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5A477B-2BFA-5570-3987-3A0B9CDFA971}"/>
              </a:ext>
            </a:extLst>
          </p:cNvPr>
          <p:cNvSpPr txBox="1"/>
          <p:nvPr/>
        </p:nvSpPr>
        <p:spPr>
          <a:xfrm>
            <a:off x="1328820" y="645914"/>
            <a:ext cx="2588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HTML &amp; CSS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58A074-FE5E-0824-61BF-93BE2842B35A}"/>
              </a:ext>
            </a:extLst>
          </p:cNvPr>
          <p:cNvSpPr txBox="1"/>
          <p:nvPr/>
        </p:nvSpPr>
        <p:spPr>
          <a:xfrm>
            <a:off x="4716507" y="862746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05F7B4-15B2-C0A0-D934-EB6633FEF133}"/>
              </a:ext>
            </a:extLst>
          </p:cNvPr>
          <p:cNvSpPr txBox="1"/>
          <p:nvPr/>
        </p:nvSpPr>
        <p:spPr>
          <a:xfrm>
            <a:off x="7323455" y="1107579"/>
            <a:ext cx="4698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JavaScript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544DA8-61A0-6A65-8343-2BF79A02B91D}"/>
              </a:ext>
            </a:extLst>
          </p:cNvPr>
          <p:cNvSpPr txBox="1"/>
          <p:nvPr/>
        </p:nvSpPr>
        <p:spPr>
          <a:xfrm>
            <a:off x="7388837" y="2437409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998953-28C2-BE3E-1D0A-D9FB4C74DFAC}"/>
              </a:ext>
            </a:extLst>
          </p:cNvPr>
          <p:cNvSpPr txBox="1"/>
          <p:nvPr/>
        </p:nvSpPr>
        <p:spPr>
          <a:xfrm>
            <a:off x="5572541" y="5068036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3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E967C3-A13D-1087-8C52-0EFCC4FBB77F}"/>
              </a:ext>
            </a:extLst>
          </p:cNvPr>
          <p:cNvSpPr txBox="1"/>
          <p:nvPr/>
        </p:nvSpPr>
        <p:spPr>
          <a:xfrm>
            <a:off x="7213479" y="5155599"/>
            <a:ext cx="5412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Angular </a:t>
            </a:r>
            <a:r>
              <a:rPr lang="en-US" sz="6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Js</a:t>
            </a:r>
            <a:endParaRPr lang="en-IN" sz="6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0BEA0-BB16-AF07-CDF7-C4BAD846DD63}"/>
              </a:ext>
            </a:extLst>
          </p:cNvPr>
          <p:cNvSpPr txBox="1"/>
          <p:nvPr/>
        </p:nvSpPr>
        <p:spPr>
          <a:xfrm>
            <a:off x="3200252" y="3267581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4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E7F53F-C9FB-98BD-C0E4-7822581C87D6}"/>
              </a:ext>
            </a:extLst>
          </p:cNvPr>
          <p:cNvSpPr txBox="1"/>
          <p:nvPr/>
        </p:nvSpPr>
        <p:spPr>
          <a:xfrm>
            <a:off x="1033332" y="4714168"/>
            <a:ext cx="3499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NodeJs</a:t>
            </a:r>
            <a:endParaRPr lang="en-IN" sz="5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097FE-7D1A-E068-9E13-69F9D7120844}"/>
              </a:ext>
            </a:extLst>
          </p:cNvPr>
          <p:cNvSpPr txBox="1"/>
          <p:nvPr/>
        </p:nvSpPr>
        <p:spPr>
          <a:xfrm>
            <a:off x="4954466" y="3392555"/>
            <a:ext cx="3059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LANGUAGES</a:t>
            </a:r>
            <a:r>
              <a:rPr lang="en-IN" sz="1600" dirty="0">
                <a:solidFill>
                  <a:schemeClr val="bg1"/>
                </a:solidFill>
              </a:rPr>
              <a:t> </a:t>
            </a:r>
            <a:endParaRPr lang="en-IN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0F003-5BD1-2C82-C33C-04F0F8B66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8319" y="1471513"/>
            <a:ext cx="4831499" cy="3871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C4623-2581-0B47-7851-B03BC89C1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738" y="2358663"/>
            <a:ext cx="3899640" cy="112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0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691302F-C083-3F20-785A-35A29CB131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B1B4A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0BEA0-BB16-AF07-CDF7-C4BAD846DD63}"/>
              </a:ext>
            </a:extLst>
          </p:cNvPr>
          <p:cNvSpPr txBox="1"/>
          <p:nvPr/>
        </p:nvSpPr>
        <p:spPr>
          <a:xfrm>
            <a:off x="10254711" y="180622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4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E7F53F-C9FB-98BD-C0E4-7822581C87D6}"/>
              </a:ext>
            </a:extLst>
          </p:cNvPr>
          <p:cNvSpPr txBox="1"/>
          <p:nvPr/>
        </p:nvSpPr>
        <p:spPr>
          <a:xfrm>
            <a:off x="8357616" y="380676"/>
            <a:ext cx="2303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NodeJs</a:t>
            </a:r>
            <a:endParaRPr lang="en-IN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C346A-6BBB-F7D1-7FE7-9560ED0F8E76}"/>
              </a:ext>
            </a:extLst>
          </p:cNvPr>
          <p:cNvSpPr txBox="1"/>
          <p:nvPr/>
        </p:nvSpPr>
        <p:spPr>
          <a:xfrm>
            <a:off x="924164" y="540123"/>
            <a:ext cx="42031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FFFDD0"/>
                </a:solidFill>
              </a:rPr>
              <a:t>SQL Connectivity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0CC71-1735-E057-0029-117B726FE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399" y="1986337"/>
            <a:ext cx="3899640" cy="1122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FD047B-12AC-1914-D2DA-72AA2214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02" y="1911032"/>
            <a:ext cx="4831499" cy="38712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DCF45B-5428-B52A-64E0-B3749BDF99ED}"/>
              </a:ext>
            </a:extLst>
          </p:cNvPr>
          <p:cNvSpPr txBox="1"/>
          <p:nvPr/>
        </p:nvSpPr>
        <p:spPr>
          <a:xfrm>
            <a:off x="6959600" y="3515360"/>
            <a:ext cx="4216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utilized Node.js for database connectivity, specifically for storing user credentials such as usernames and passwords in a MySQL database.</a:t>
            </a:r>
            <a:endParaRPr lang="en-IN" sz="24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3588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901864D-0A5D-4A38-A568-B89C1E96268B}"/>
              </a:ext>
            </a:extLst>
          </p:cNvPr>
          <p:cNvGrpSpPr/>
          <p:nvPr/>
        </p:nvGrpSpPr>
        <p:grpSpPr>
          <a:xfrm rot="20170426">
            <a:off x="5320554" y="4288808"/>
            <a:ext cx="1054461" cy="841990"/>
            <a:chOff x="5418138" y="4568825"/>
            <a:chExt cx="568325" cy="508001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ED45FCF-A87D-4C14-9791-2DFBB6506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4730750"/>
              <a:ext cx="128588" cy="346075"/>
            </a:xfrm>
            <a:custGeom>
              <a:avLst/>
              <a:gdLst>
                <a:gd name="T0" fmla="*/ 40 w 40"/>
                <a:gd name="T1" fmla="*/ 0 h 107"/>
                <a:gd name="T2" fmla="*/ 40 w 40"/>
                <a:gd name="T3" fmla="*/ 107 h 107"/>
                <a:gd name="T4" fmla="*/ 0 w 40"/>
                <a:gd name="T5" fmla="*/ 107 h 107"/>
                <a:gd name="T6" fmla="*/ 0 w 40"/>
                <a:gd name="T7" fmla="*/ 103 h 107"/>
                <a:gd name="T8" fmla="*/ 0 w 40"/>
                <a:gd name="T9" fmla="*/ 41 h 107"/>
                <a:gd name="T10" fmla="*/ 3 w 40"/>
                <a:gd name="T11" fmla="*/ 35 h 107"/>
                <a:gd name="T12" fmla="*/ 40 w 40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07">
                  <a:moveTo>
                    <a:pt x="40" y="0"/>
                  </a:moveTo>
                  <a:cubicBezTo>
                    <a:pt x="40" y="107"/>
                    <a:pt x="40" y="107"/>
                    <a:pt x="40" y="107"/>
                  </a:cubicBezTo>
                  <a:cubicBezTo>
                    <a:pt x="40" y="107"/>
                    <a:pt x="14" y="107"/>
                    <a:pt x="0" y="107"/>
                  </a:cubicBezTo>
                  <a:cubicBezTo>
                    <a:pt x="0" y="106"/>
                    <a:pt x="0" y="104"/>
                    <a:pt x="0" y="103"/>
                  </a:cubicBezTo>
                  <a:cubicBezTo>
                    <a:pt x="0" y="82"/>
                    <a:pt x="0" y="62"/>
                    <a:pt x="0" y="41"/>
                  </a:cubicBezTo>
                  <a:cubicBezTo>
                    <a:pt x="0" y="39"/>
                    <a:pt x="1" y="36"/>
                    <a:pt x="3" y="35"/>
                  </a:cubicBezTo>
                  <a:cubicBezTo>
                    <a:pt x="14" y="24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0610122E-DD75-4759-BA15-393F25E38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4568825"/>
              <a:ext cx="568325" cy="323850"/>
            </a:xfrm>
            <a:custGeom>
              <a:avLst/>
              <a:gdLst>
                <a:gd name="T0" fmla="*/ 81 w 176"/>
                <a:gd name="T1" fmla="*/ 80 h 100"/>
                <a:gd name="T2" fmla="*/ 143 w 176"/>
                <a:gd name="T3" fmla="*/ 22 h 100"/>
                <a:gd name="T4" fmla="*/ 139 w 176"/>
                <a:gd name="T5" fmla="*/ 17 h 100"/>
                <a:gd name="T6" fmla="*/ 141 w 176"/>
                <a:gd name="T7" fmla="*/ 8 h 100"/>
                <a:gd name="T8" fmla="*/ 168 w 176"/>
                <a:gd name="T9" fmla="*/ 1 h 100"/>
                <a:gd name="T10" fmla="*/ 175 w 176"/>
                <a:gd name="T11" fmla="*/ 9 h 100"/>
                <a:gd name="T12" fmla="*/ 168 w 176"/>
                <a:gd name="T13" fmla="*/ 34 h 100"/>
                <a:gd name="T14" fmla="*/ 158 w 176"/>
                <a:gd name="T15" fmla="*/ 37 h 100"/>
                <a:gd name="T16" fmla="*/ 154 w 176"/>
                <a:gd name="T17" fmla="*/ 31 h 100"/>
                <a:gd name="T18" fmla="*/ 134 w 176"/>
                <a:gd name="T19" fmla="*/ 49 h 100"/>
                <a:gd name="T20" fmla="*/ 84 w 176"/>
                <a:gd name="T21" fmla="*/ 96 h 100"/>
                <a:gd name="T22" fmla="*/ 77 w 176"/>
                <a:gd name="T23" fmla="*/ 96 h 100"/>
                <a:gd name="T24" fmla="*/ 51 w 176"/>
                <a:gd name="T25" fmla="*/ 70 h 100"/>
                <a:gd name="T26" fmla="*/ 44 w 176"/>
                <a:gd name="T27" fmla="*/ 69 h 100"/>
                <a:gd name="T28" fmla="*/ 10 w 176"/>
                <a:gd name="T29" fmla="*/ 100 h 100"/>
                <a:gd name="T30" fmla="*/ 9 w 176"/>
                <a:gd name="T31" fmla="*/ 100 h 100"/>
                <a:gd name="T32" fmla="*/ 10 w 176"/>
                <a:gd name="T33" fmla="*/ 82 h 100"/>
                <a:gd name="T34" fmla="*/ 45 w 176"/>
                <a:gd name="T35" fmla="*/ 50 h 100"/>
                <a:gd name="T36" fmla="*/ 51 w 176"/>
                <a:gd name="T37" fmla="*/ 50 h 100"/>
                <a:gd name="T38" fmla="*/ 79 w 176"/>
                <a:gd name="T39" fmla="*/ 78 h 100"/>
                <a:gd name="T40" fmla="*/ 81 w 176"/>
                <a:gd name="T41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00">
                  <a:moveTo>
                    <a:pt x="81" y="80"/>
                  </a:moveTo>
                  <a:cubicBezTo>
                    <a:pt x="102" y="60"/>
                    <a:pt x="122" y="41"/>
                    <a:pt x="143" y="22"/>
                  </a:cubicBezTo>
                  <a:cubicBezTo>
                    <a:pt x="141" y="20"/>
                    <a:pt x="140" y="19"/>
                    <a:pt x="139" y="17"/>
                  </a:cubicBezTo>
                  <a:cubicBezTo>
                    <a:pt x="135" y="14"/>
                    <a:pt x="136" y="10"/>
                    <a:pt x="141" y="8"/>
                  </a:cubicBezTo>
                  <a:cubicBezTo>
                    <a:pt x="150" y="6"/>
                    <a:pt x="159" y="3"/>
                    <a:pt x="168" y="1"/>
                  </a:cubicBezTo>
                  <a:cubicBezTo>
                    <a:pt x="173" y="0"/>
                    <a:pt x="176" y="3"/>
                    <a:pt x="175" y="9"/>
                  </a:cubicBezTo>
                  <a:cubicBezTo>
                    <a:pt x="173" y="17"/>
                    <a:pt x="170" y="26"/>
                    <a:pt x="168" y="34"/>
                  </a:cubicBezTo>
                  <a:cubicBezTo>
                    <a:pt x="166" y="40"/>
                    <a:pt x="163" y="41"/>
                    <a:pt x="158" y="37"/>
                  </a:cubicBezTo>
                  <a:cubicBezTo>
                    <a:pt x="157" y="35"/>
                    <a:pt x="155" y="33"/>
                    <a:pt x="154" y="31"/>
                  </a:cubicBezTo>
                  <a:cubicBezTo>
                    <a:pt x="147" y="38"/>
                    <a:pt x="140" y="44"/>
                    <a:pt x="134" y="49"/>
                  </a:cubicBezTo>
                  <a:cubicBezTo>
                    <a:pt x="117" y="65"/>
                    <a:pt x="100" y="80"/>
                    <a:pt x="84" y="96"/>
                  </a:cubicBezTo>
                  <a:cubicBezTo>
                    <a:pt x="81" y="99"/>
                    <a:pt x="79" y="98"/>
                    <a:pt x="77" y="96"/>
                  </a:cubicBezTo>
                  <a:cubicBezTo>
                    <a:pt x="68" y="87"/>
                    <a:pt x="59" y="78"/>
                    <a:pt x="51" y="70"/>
                  </a:cubicBezTo>
                  <a:cubicBezTo>
                    <a:pt x="48" y="67"/>
                    <a:pt x="47" y="67"/>
                    <a:pt x="44" y="69"/>
                  </a:cubicBezTo>
                  <a:cubicBezTo>
                    <a:pt x="33" y="80"/>
                    <a:pt x="21" y="90"/>
                    <a:pt x="10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0" y="90"/>
                    <a:pt x="0" y="90"/>
                    <a:pt x="10" y="82"/>
                  </a:cubicBezTo>
                  <a:cubicBezTo>
                    <a:pt x="21" y="71"/>
                    <a:pt x="33" y="61"/>
                    <a:pt x="45" y="50"/>
                  </a:cubicBezTo>
                  <a:cubicBezTo>
                    <a:pt x="47" y="48"/>
                    <a:pt x="49" y="48"/>
                    <a:pt x="51" y="50"/>
                  </a:cubicBezTo>
                  <a:cubicBezTo>
                    <a:pt x="60" y="60"/>
                    <a:pt x="70" y="69"/>
                    <a:pt x="79" y="78"/>
                  </a:cubicBezTo>
                  <a:cubicBezTo>
                    <a:pt x="80" y="79"/>
                    <a:pt x="80" y="79"/>
                    <a:pt x="81" y="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DD480AA8-1BD9-482A-8B0F-1FE2670EF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88" y="4856163"/>
              <a:ext cx="130175" cy="220663"/>
            </a:xfrm>
            <a:custGeom>
              <a:avLst/>
              <a:gdLst>
                <a:gd name="T0" fmla="*/ 37 w 40"/>
                <a:gd name="T1" fmla="*/ 0 h 68"/>
                <a:gd name="T2" fmla="*/ 40 w 40"/>
                <a:gd name="T3" fmla="*/ 2 h 68"/>
                <a:gd name="T4" fmla="*/ 40 w 40"/>
                <a:gd name="T5" fmla="*/ 67 h 68"/>
                <a:gd name="T6" fmla="*/ 40 w 40"/>
                <a:gd name="T7" fmla="*/ 68 h 68"/>
                <a:gd name="T8" fmla="*/ 0 w 40"/>
                <a:gd name="T9" fmla="*/ 68 h 68"/>
                <a:gd name="T10" fmla="*/ 0 w 40"/>
                <a:gd name="T11" fmla="*/ 34 h 68"/>
                <a:gd name="T12" fmla="*/ 1 w 40"/>
                <a:gd name="T13" fmla="*/ 32 h 68"/>
                <a:gd name="T14" fmla="*/ 37 w 40"/>
                <a:gd name="T1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8">
                  <a:moveTo>
                    <a:pt x="37" y="0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4"/>
                    <a:pt x="40" y="46"/>
                    <a:pt x="40" y="67"/>
                  </a:cubicBezTo>
                  <a:cubicBezTo>
                    <a:pt x="40" y="67"/>
                    <a:pt x="40" y="68"/>
                    <a:pt x="40" y="68"/>
                  </a:cubicBezTo>
                  <a:cubicBezTo>
                    <a:pt x="27" y="68"/>
                    <a:pt x="14" y="68"/>
                    <a:pt x="0" y="68"/>
                  </a:cubicBezTo>
                  <a:cubicBezTo>
                    <a:pt x="0" y="57"/>
                    <a:pt x="0" y="45"/>
                    <a:pt x="0" y="34"/>
                  </a:cubicBezTo>
                  <a:cubicBezTo>
                    <a:pt x="0" y="33"/>
                    <a:pt x="1" y="32"/>
                    <a:pt x="1" y="32"/>
                  </a:cubicBezTo>
                  <a:cubicBezTo>
                    <a:pt x="13" y="21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C7ED2FFB-65E4-43FD-B086-86A7D396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4895850"/>
              <a:ext cx="128588" cy="180975"/>
            </a:xfrm>
            <a:custGeom>
              <a:avLst/>
              <a:gdLst>
                <a:gd name="T0" fmla="*/ 40 w 40"/>
                <a:gd name="T1" fmla="*/ 0 h 56"/>
                <a:gd name="T2" fmla="*/ 40 w 40"/>
                <a:gd name="T3" fmla="*/ 56 h 56"/>
                <a:gd name="T4" fmla="*/ 0 w 40"/>
                <a:gd name="T5" fmla="*/ 56 h 56"/>
                <a:gd name="T6" fmla="*/ 0 w 40"/>
                <a:gd name="T7" fmla="*/ 2 h 56"/>
                <a:gd name="T8" fmla="*/ 14 w 40"/>
                <a:gd name="T9" fmla="*/ 17 h 56"/>
                <a:gd name="T10" fmla="*/ 21 w 40"/>
                <a:gd name="T11" fmla="*/ 17 h 56"/>
                <a:gd name="T12" fmla="*/ 40 w 40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56">
                  <a:moveTo>
                    <a:pt x="40" y="0"/>
                  </a:moveTo>
                  <a:cubicBezTo>
                    <a:pt x="40" y="19"/>
                    <a:pt x="40" y="37"/>
                    <a:pt x="40" y="56"/>
                  </a:cubicBezTo>
                  <a:cubicBezTo>
                    <a:pt x="27" y="56"/>
                    <a:pt x="14" y="56"/>
                    <a:pt x="0" y="56"/>
                  </a:cubicBezTo>
                  <a:cubicBezTo>
                    <a:pt x="0" y="39"/>
                    <a:pt x="0" y="2"/>
                    <a:pt x="0" y="2"/>
                  </a:cubicBezTo>
                  <a:cubicBezTo>
                    <a:pt x="0" y="2"/>
                    <a:pt x="10" y="12"/>
                    <a:pt x="14" y="17"/>
                  </a:cubicBezTo>
                  <a:cubicBezTo>
                    <a:pt x="16" y="19"/>
                    <a:pt x="18" y="20"/>
                    <a:pt x="21" y="17"/>
                  </a:cubicBezTo>
                  <a:cubicBezTo>
                    <a:pt x="27" y="11"/>
                    <a:pt x="33" y="6"/>
                    <a:pt x="40" y="0"/>
                  </a:cubicBezTo>
                  <a:close/>
                </a:path>
              </a:pathLst>
            </a:custGeom>
            <a:solidFill>
              <a:srgbClr val="007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59F74D9-6685-FA27-C66D-A29D02FEFE09}"/>
              </a:ext>
            </a:extLst>
          </p:cNvPr>
          <p:cNvGrpSpPr/>
          <p:nvPr/>
        </p:nvGrpSpPr>
        <p:grpSpPr>
          <a:xfrm rot="9351984">
            <a:off x="5231901" y="2384927"/>
            <a:ext cx="1054461" cy="804390"/>
            <a:chOff x="5418138" y="4568825"/>
            <a:chExt cx="568325" cy="50800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08A72EDD-C0E2-302F-214B-7F8861F52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4730750"/>
              <a:ext cx="128588" cy="346075"/>
            </a:xfrm>
            <a:custGeom>
              <a:avLst/>
              <a:gdLst>
                <a:gd name="T0" fmla="*/ 40 w 40"/>
                <a:gd name="T1" fmla="*/ 0 h 107"/>
                <a:gd name="T2" fmla="*/ 40 w 40"/>
                <a:gd name="T3" fmla="*/ 107 h 107"/>
                <a:gd name="T4" fmla="*/ 0 w 40"/>
                <a:gd name="T5" fmla="*/ 107 h 107"/>
                <a:gd name="T6" fmla="*/ 0 w 40"/>
                <a:gd name="T7" fmla="*/ 103 h 107"/>
                <a:gd name="T8" fmla="*/ 0 w 40"/>
                <a:gd name="T9" fmla="*/ 41 h 107"/>
                <a:gd name="T10" fmla="*/ 3 w 40"/>
                <a:gd name="T11" fmla="*/ 35 h 107"/>
                <a:gd name="T12" fmla="*/ 40 w 40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07">
                  <a:moveTo>
                    <a:pt x="40" y="0"/>
                  </a:moveTo>
                  <a:cubicBezTo>
                    <a:pt x="40" y="107"/>
                    <a:pt x="40" y="107"/>
                    <a:pt x="40" y="107"/>
                  </a:cubicBezTo>
                  <a:cubicBezTo>
                    <a:pt x="40" y="107"/>
                    <a:pt x="14" y="107"/>
                    <a:pt x="0" y="107"/>
                  </a:cubicBezTo>
                  <a:cubicBezTo>
                    <a:pt x="0" y="106"/>
                    <a:pt x="0" y="104"/>
                    <a:pt x="0" y="103"/>
                  </a:cubicBezTo>
                  <a:cubicBezTo>
                    <a:pt x="0" y="82"/>
                    <a:pt x="0" y="62"/>
                    <a:pt x="0" y="41"/>
                  </a:cubicBezTo>
                  <a:cubicBezTo>
                    <a:pt x="0" y="39"/>
                    <a:pt x="1" y="36"/>
                    <a:pt x="3" y="35"/>
                  </a:cubicBezTo>
                  <a:cubicBezTo>
                    <a:pt x="14" y="24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ECAAE23-9C94-BB4C-D0F7-159AF76AB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4568825"/>
              <a:ext cx="568325" cy="323850"/>
            </a:xfrm>
            <a:custGeom>
              <a:avLst/>
              <a:gdLst>
                <a:gd name="T0" fmla="*/ 81 w 176"/>
                <a:gd name="T1" fmla="*/ 80 h 100"/>
                <a:gd name="T2" fmla="*/ 143 w 176"/>
                <a:gd name="T3" fmla="*/ 22 h 100"/>
                <a:gd name="T4" fmla="*/ 139 w 176"/>
                <a:gd name="T5" fmla="*/ 17 h 100"/>
                <a:gd name="T6" fmla="*/ 141 w 176"/>
                <a:gd name="T7" fmla="*/ 8 h 100"/>
                <a:gd name="T8" fmla="*/ 168 w 176"/>
                <a:gd name="T9" fmla="*/ 1 h 100"/>
                <a:gd name="T10" fmla="*/ 175 w 176"/>
                <a:gd name="T11" fmla="*/ 9 h 100"/>
                <a:gd name="T12" fmla="*/ 168 w 176"/>
                <a:gd name="T13" fmla="*/ 34 h 100"/>
                <a:gd name="T14" fmla="*/ 158 w 176"/>
                <a:gd name="T15" fmla="*/ 37 h 100"/>
                <a:gd name="T16" fmla="*/ 154 w 176"/>
                <a:gd name="T17" fmla="*/ 31 h 100"/>
                <a:gd name="T18" fmla="*/ 134 w 176"/>
                <a:gd name="T19" fmla="*/ 49 h 100"/>
                <a:gd name="T20" fmla="*/ 84 w 176"/>
                <a:gd name="T21" fmla="*/ 96 h 100"/>
                <a:gd name="T22" fmla="*/ 77 w 176"/>
                <a:gd name="T23" fmla="*/ 96 h 100"/>
                <a:gd name="T24" fmla="*/ 51 w 176"/>
                <a:gd name="T25" fmla="*/ 70 h 100"/>
                <a:gd name="T26" fmla="*/ 44 w 176"/>
                <a:gd name="T27" fmla="*/ 69 h 100"/>
                <a:gd name="T28" fmla="*/ 10 w 176"/>
                <a:gd name="T29" fmla="*/ 100 h 100"/>
                <a:gd name="T30" fmla="*/ 9 w 176"/>
                <a:gd name="T31" fmla="*/ 100 h 100"/>
                <a:gd name="T32" fmla="*/ 10 w 176"/>
                <a:gd name="T33" fmla="*/ 82 h 100"/>
                <a:gd name="T34" fmla="*/ 45 w 176"/>
                <a:gd name="T35" fmla="*/ 50 h 100"/>
                <a:gd name="T36" fmla="*/ 51 w 176"/>
                <a:gd name="T37" fmla="*/ 50 h 100"/>
                <a:gd name="T38" fmla="*/ 79 w 176"/>
                <a:gd name="T39" fmla="*/ 78 h 100"/>
                <a:gd name="T40" fmla="*/ 81 w 176"/>
                <a:gd name="T41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00">
                  <a:moveTo>
                    <a:pt x="81" y="80"/>
                  </a:moveTo>
                  <a:cubicBezTo>
                    <a:pt x="102" y="60"/>
                    <a:pt x="122" y="41"/>
                    <a:pt x="143" y="22"/>
                  </a:cubicBezTo>
                  <a:cubicBezTo>
                    <a:pt x="141" y="20"/>
                    <a:pt x="140" y="19"/>
                    <a:pt x="139" y="17"/>
                  </a:cubicBezTo>
                  <a:cubicBezTo>
                    <a:pt x="135" y="14"/>
                    <a:pt x="136" y="10"/>
                    <a:pt x="141" y="8"/>
                  </a:cubicBezTo>
                  <a:cubicBezTo>
                    <a:pt x="150" y="6"/>
                    <a:pt x="159" y="3"/>
                    <a:pt x="168" y="1"/>
                  </a:cubicBezTo>
                  <a:cubicBezTo>
                    <a:pt x="173" y="0"/>
                    <a:pt x="176" y="3"/>
                    <a:pt x="175" y="9"/>
                  </a:cubicBezTo>
                  <a:cubicBezTo>
                    <a:pt x="173" y="17"/>
                    <a:pt x="170" y="26"/>
                    <a:pt x="168" y="34"/>
                  </a:cubicBezTo>
                  <a:cubicBezTo>
                    <a:pt x="166" y="40"/>
                    <a:pt x="163" y="41"/>
                    <a:pt x="158" y="37"/>
                  </a:cubicBezTo>
                  <a:cubicBezTo>
                    <a:pt x="157" y="35"/>
                    <a:pt x="155" y="33"/>
                    <a:pt x="154" y="31"/>
                  </a:cubicBezTo>
                  <a:cubicBezTo>
                    <a:pt x="147" y="38"/>
                    <a:pt x="140" y="44"/>
                    <a:pt x="134" y="49"/>
                  </a:cubicBezTo>
                  <a:cubicBezTo>
                    <a:pt x="117" y="65"/>
                    <a:pt x="100" y="80"/>
                    <a:pt x="84" y="96"/>
                  </a:cubicBezTo>
                  <a:cubicBezTo>
                    <a:pt x="81" y="99"/>
                    <a:pt x="79" y="98"/>
                    <a:pt x="77" y="96"/>
                  </a:cubicBezTo>
                  <a:cubicBezTo>
                    <a:pt x="68" y="87"/>
                    <a:pt x="59" y="78"/>
                    <a:pt x="51" y="70"/>
                  </a:cubicBezTo>
                  <a:cubicBezTo>
                    <a:pt x="48" y="67"/>
                    <a:pt x="47" y="67"/>
                    <a:pt x="44" y="69"/>
                  </a:cubicBezTo>
                  <a:cubicBezTo>
                    <a:pt x="33" y="80"/>
                    <a:pt x="21" y="90"/>
                    <a:pt x="10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0" y="90"/>
                    <a:pt x="0" y="90"/>
                    <a:pt x="10" y="82"/>
                  </a:cubicBezTo>
                  <a:cubicBezTo>
                    <a:pt x="21" y="71"/>
                    <a:pt x="33" y="61"/>
                    <a:pt x="45" y="50"/>
                  </a:cubicBezTo>
                  <a:cubicBezTo>
                    <a:pt x="47" y="48"/>
                    <a:pt x="49" y="48"/>
                    <a:pt x="51" y="50"/>
                  </a:cubicBezTo>
                  <a:cubicBezTo>
                    <a:pt x="60" y="60"/>
                    <a:pt x="70" y="69"/>
                    <a:pt x="79" y="78"/>
                  </a:cubicBezTo>
                  <a:cubicBezTo>
                    <a:pt x="80" y="79"/>
                    <a:pt x="80" y="79"/>
                    <a:pt x="81" y="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58464AC-E2A6-7A37-3A91-BAE1D882C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88" y="4856163"/>
              <a:ext cx="130175" cy="220663"/>
            </a:xfrm>
            <a:custGeom>
              <a:avLst/>
              <a:gdLst>
                <a:gd name="T0" fmla="*/ 37 w 40"/>
                <a:gd name="T1" fmla="*/ 0 h 68"/>
                <a:gd name="T2" fmla="*/ 40 w 40"/>
                <a:gd name="T3" fmla="*/ 2 h 68"/>
                <a:gd name="T4" fmla="*/ 40 w 40"/>
                <a:gd name="T5" fmla="*/ 67 h 68"/>
                <a:gd name="T6" fmla="*/ 40 w 40"/>
                <a:gd name="T7" fmla="*/ 68 h 68"/>
                <a:gd name="T8" fmla="*/ 0 w 40"/>
                <a:gd name="T9" fmla="*/ 68 h 68"/>
                <a:gd name="T10" fmla="*/ 0 w 40"/>
                <a:gd name="T11" fmla="*/ 34 h 68"/>
                <a:gd name="T12" fmla="*/ 1 w 40"/>
                <a:gd name="T13" fmla="*/ 32 h 68"/>
                <a:gd name="T14" fmla="*/ 37 w 40"/>
                <a:gd name="T1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8">
                  <a:moveTo>
                    <a:pt x="37" y="0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4"/>
                    <a:pt x="40" y="46"/>
                    <a:pt x="40" y="67"/>
                  </a:cubicBezTo>
                  <a:cubicBezTo>
                    <a:pt x="40" y="67"/>
                    <a:pt x="40" y="68"/>
                    <a:pt x="40" y="68"/>
                  </a:cubicBezTo>
                  <a:cubicBezTo>
                    <a:pt x="27" y="68"/>
                    <a:pt x="14" y="68"/>
                    <a:pt x="0" y="68"/>
                  </a:cubicBezTo>
                  <a:cubicBezTo>
                    <a:pt x="0" y="57"/>
                    <a:pt x="0" y="45"/>
                    <a:pt x="0" y="34"/>
                  </a:cubicBezTo>
                  <a:cubicBezTo>
                    <a:pt x="0" y="33"/>
                    <a:pt x="1" y="32"/>
                    <a:pt x="1" y="32"/>
                  </a:cubicBezTo>
                  <a:cubicBezTo>
                    <a:pt x="13" y="21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6B8545A-325D-FD96-3339-97F346B8D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4895850"/>
              <a:ext cx="128588" cy="180975"/>
            </a:xfrm>
            <a:custGeom>
              <a:avLst/>
              <a:gdLst>
                <a:gd name="T0" fmla="*/ 40 w 40"/>
                <a:gd name="T1" fmla="*/ 0 h 56"/>
                <a:gd name="T2" fmla="*/ 40 w 40"/>
                <a:gd name="T3" fmla="*/ 56 h 56"/>
                <a:gd name="T4" fmla="*/ 0 w 40"/>
                <a:gd name="T5" fmla="*/ 56 h 56"/>
                <a:gd name="T6" fmla="*/ 0 w 40"/>
                <a:gd name="T7" fmla="*/ 2 h 56"/>
                <a:gd name="T8" fmla="*/ 14 w 40"/>
                <a:gd name="T9" fmla="*/ 17 h 56"/>
                <a:gd name="T10" fmla="*/ 21 w 40"/>
                <a:gd name="T11" fmla="*/ 17 h 56"/>
                <a:gd name="T12" fmla="*/ 40 w 40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56">
                  <a:moveTo>
                    <a:pt x="40" y="0"/>
                  </a:moveTo>
                  <a:cubicBezTo>
                    <a:pt x="40" y="19"/>
                    <a:pt x="40" y="37"/>
                    <a:pt x="40" y="56"/>
                  </a:cubicBezTo>
                  <a:cubicBezTo>
                    <a:pt x="27" y="56"/>
                    <a:pt x="14" y="56"/>
                    <a:pt x="0" y="56"/>
                  </a:cubicBezTo>
                  <a:cubicBezTo>
                    <a:pt x="0" y="39"/>
                    <a:pt x="0" y="2"/>
                    <a:pt x="0" y="2"/>
                  </a:cubicBezTo>
                  <a:cubicBezTo>
                    <a:pt x="0" y="2"/>
                    <a:pt x="10" y="12"/>
                    <a:pt x="14" y="17"/>
                  </a:cubicBezTo>
                  <a:cubicBezTo>
                    <a:pt x="16" y="19"/>
                    <a:pt x="18" y="20"/>
                    <a:pt x="21" y="17"/>
                  </a:cubicBezTo>
                  <a:cubicBezTo>
                    <a:pt x="27" y="11"/>
                    <a:pt x="33" y="6"/>
                    <a:pt x="40" y="0"/>
                  </a:cubicBezTo>
                  <a:close/>
                </a:path>
              </a:pathLst>
            </a:custGeom>
            <a:solidFill>
              <a:srgbClr val="007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67CF03E-44F3-8C36-578D-15C116554025}"/>
              </a:ext>
            </a:extLst>
          </p:cNvPr>
          <p:cNvSpPr/>
          <p:nvPr/>
        </p:nvSpPr>
        <p:spPr>
          <a:xfrm rot="20177446">
            <a:off x="-1691451" y="-1372422"/>
            <a:ext cx="7721577" cy="5082627"/>
          </a:xfrm>
          <a:prstGeom prst="rect">
            <a:avLst/>
          </a:prstGeom>
          <a:solidFill>
            <a:srgbClr val="7EBC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7C87F7-4AE5-E3D5-6637-105819FE0B38}"/>
              </a:ext>
            </a:extLst>
          </p:cNvPr>
          <p:cNvSpPr/>
          <p:nvPr/>
        </p:nvSpPr>
        <p:spPr>
          <a:xfrm rot="20160000">
            <a:off x="6405087" y="-2175233"/>
            <a:ext cx="6100748" cy="5474329"/>
          </a:xfrm>
          <a:prstGeom prst="rect">
            <a:avLst/>
          </a:prstGeom>
          <a:solidFill>
            <a:srgbClr val="007A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91302F-C083-3F20-785A-35A29CB13100}"/>
              </a:ext>
            </a:extLst>
          </p:cNvPr>
          <p:cNvSpPr/>
          <p:nvPr/>
        </p:nvSpPr>
        <p:spPr>
          <a:xfrm rot="20186230">
            <a:off x="-1317258" y="4137096"/>
            <a:ext cx="7006281" cy="4742336"/>
          </a:xfrm>
          <a:prstGeom prst="rect">
            <a:avLst/>
          </a:prstGeom>
          <a:solidFill>
            <a:srgbClr val="CB1B4A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2A1783-C9AB-EE92-727C-C87A66BB0EF8}"/>
              </a:ext>
            </a:extLst>
          </p:cNvPr>
          <p:cNvSpPr/>
          <p:nvPr/>
        </p:nvSpPr>
        <p:spPr>
          <a:xfrm rot="20155933">
            <a:off x="6067725" y="3422237"/>
            <a:ext cx="8340917" cy="4641284"/>
          </a:xfrm>
          <a:prstGeom prst="rect">
            <a:avLst/>
          </a:prstGeom>
          <a:solidFill>
            <a:srgbClr val="C2C92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5A477B-2BFA-5570-3987-3A0B9CDFA971}"/>
              </a:ext>
            </a:extLst>
          </p:cNvPr>
          <p:cNvSpPr txBox="1"/>
          <p:nvPr/>
        </p:nvSpPr>
        <p:spPr>
          <a:xfrm>
            <a:off x="1328820" y="645914"/>
            <a:ext cx="2588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HTML &amp; CSS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58A074-FE5E-0824-61BF-93BE2842B35A}"/>
              </a:ext>
            </a:extLst>
          </p:cNvPr>
          <p:cNvSpPr txBox="1"/>
          <p:nvPr/>
        </p:nvSpPr>
        <p:spPr>
          <a:xfrm>
            <a:off x="4716507" y="862746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05F7B4-15B2-C0A0-D934-EB6633FEF133}"/>
              </a:ext>
            </a:extLst>
          </p:cNvPr>
          <p:cNvSpPr txBox="1"/>
          <p:nvPr/>
        </p:nvSpPr>
        <p:spPr>
          <a:xfrm>
            <a:off x="7323455" y="1107579"/>
            <a:ext cx="4698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JavaScript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544DA8-61A0-6A65-8343-2BF79A02B91D}"/>
              </a:ext>
            </a:extLst>
          </p:cNvPr>
          <p:cNvSpPr txBox="1"/>
          <p:nvPr/>
        </p:nvSpPr>
        <p:spPr>
          <a:xfrm>
            <a:off x="7388837" y="2437409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998953-28C2-BE3E-1D0A-D9FB4C74DFAC}"/>
              </a:ext>
            </a:extLst>
          </p:cNvPr>
          <p:cNvSpPr txBox="1"/>
          <p:nvPr/>
        </p:nvSpPr>
        <p:spPr>
          <a:xfrm>
            <a:off x="5572541" y="5068036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3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E967C3-A13D-1087-8C52-0EFCC4FBB77F}"/>
              </a:ext>
            </a:extLst>
          </p:cNvPr>
          <p:cNvSpPr txBox="1"/>
          <p:nvPr/>
        </p:nvSpPr>
        <p:spPr>
          <a:xfrm>
            <a:off x="7213479" y="5155599"/>
            <a:ext cx="5412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AngularJs</a:t>
            </a:r>
            <a:endParaRPr lang="en-IN" sz="6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0BEA0-BB16-AF07-CDF7-C4BAD846DD63}"/>
              </a:ext>
            </a:extLst>
          </p:cNvPr>
          <p:cNvSpPr txBox="1"/>
          <p:nvPr/>
        </p:nvSpPr>
        <p:spPr>
          <a:xfrm>
            <a:off x="3200252" y="3267581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4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E7F53F-C9FB-98BD-C0E4-7822581C87D6}"/>
              </a:ext>
            </a:extLst>
          </p:cNvPr>
          <p:cNvSpPr txBox="1"/>
          <p:nvPr/>
        </p:nvSpPr>
        <p:spPr>
          <a:xfrm>
            <a:off x="1033332" y="4714168"/>
            <a:ext cx="3499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NodeJs</a:t>
            </a:r>
            <a:endParaRPr lang="en-IN" sz="5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097FE-7D1A-E068-9E13-69F9D7120844}"/>
              </a:ext>
            </a:extLst>
          </p:cNvPr>
          <p:cNvSpPr txBox="1"/>
          <p:nvPr/>
        </p:nvSpPr>
        <p:spPr>
          <a:xfrm>
            <a:off x="4954466" y="3392555"/>
            <a:ext cx="3059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LANGUAGES</a:t>
            </a:r>
            <a:r>
              <a:rPr lang="en-IN" sz="1600" dirty="0">
                <a:solidFill>
                  <a:schemeClr val="bg1"/>
                </a:solidFill>
              </a:rPr>
              <a:t> 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48209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62006-E4C6-3047-0535-6E4094DB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07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28D739-0AF0-E8C4-67AD-52DAE920E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091"/>
            <a:ext cx="12192000" cy="5527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DD3F62-15E8-F643-F5ED-A1E4442004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"/>
          <a:stretch/>
        </p:blipFill>
        <p:spPr>
          <a:xfrm>
            <a:off x="0" y="11034470"/>
            <a:ext cx="12192000" cy="5122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D3C5D2-2D79-559B-2041-CBCCE4607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6" y="1"/>
            <a:ext cx="945624" cy="46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0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F078BF-DEA5-5947-F556-3DB55A5C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154" y="1251906"/>
            <a:ext cx="7419691" cy="43541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873A17-CADD-75D7-71FC-595F46C25834}"/>
              </a:ext>
            </a:extLst>
          </p:cNvPr>
          <p:cNvSpPr/>
          <p:nvPr/>
        </p:nvSpPr>
        <p:spPr>
          <a:xfrm>
            <a:off x="1801368" y="4024181"/>
            <a:ext cx="8769096" cy="1601021"/>
          </a:xfrm>
          <a:prstGeom prst="rect">
            <a:avLst/>
          </a:prstGeom>
          <a:solidFill>
            <a:srgbClr val="654321"/>
          </a:solidFill>
          <a:ln>
            <a:solidFill>
              <a:srgbClr val="6543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0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3290507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62006-E4C6-3047-0535-6E4094DB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07091"/>
            <a:ext cx="12192000" cy="5507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28D739-0AF0-E8C4-67AD-52DAE920E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27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66E856-5842-60AC-F298-FB92E11135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"/>
          <a:stretch/>
        </p:blipFill>
        <p:spPr>
          <a:xfrm>
            <a:off x="0" y="5507091"/>
            <a:ext cx="12192000" cy="5122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E03B7B-A096-2F9E-6DEB-59E1BA3D96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41143"/>
            <a:ext cx="12192000" cy="1247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28BBB5-D0F3-F949-88B8-728ADBB1A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5" y="-5507091"/>
            <a:ext cx="945624" cy="46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4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901864D-0A5D-4A38-A568-B89C1E96268B}"/>
              </a:ext>
            </a:extLst>
          </p:cNvPr>
          <p:cNvGrpSpPr/>
          <p:nvPr/>
        </p:nvGrpSpPr>
        <p:grpSpPr>
          <a:xfrm>
            <a:off x="4831645" y="4866183"/>
            <a:ext cx="2661647" cy="1986845"/>
            <a:chOff x="5418138" y="4568825"/>
            <a:chExt cx="568325" cy="508001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ED45FCF-A87D-4C14-9791-2DFBB6506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4730750"/>
              <a:ext cx="128588" cy="346075"/>
            </a:xfrm>
            <a:custGeom>
              <a:avLst/>
              <a:gdLst>
                <a:gd name="T0" fmla="*/ 40 w 40"/>
                <a:gd name="T1" fmla="*/ 0 h 107"/>
                <a:gd name="T2" fmla="*/ 40 w 40"/>
                <a:gd name="T3" fmla="*/ 107 h 107"/>
                <a:gd name="T4" fmla="*/ 0 w 40"/>
                <a:gd name="T5" fmla="*/ 107 h 107"/>
                <a:gd name="T6" fmla="*/ 0 w 40"/>
                <a:gd name="T7" fmla="*/ 103 h 107"/>
                <a:gd name="T8" fmla="*/ 0 w 40"/>
                <a:gd name="T9" fmla="*/ 41 h 107"/>
                <a:gd name="T10" fmla="*/ 3 w 40"/>
                <a:gd name="T11" fmla="*/ 35 h 107"/>
                <a:gd name="T12" fmla="*/ 40 w 40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07">
                  <a:moveTo>
                    <a:pt x="40" y="0"/>
                  </a:moveTo>
                  <a:cubicBezTo>
                    <a:pt x="40" y="107"/>
                    <a:pt x="40" y="107"/>
                    <a:pt x="40" y="107"/>
                  </a:cubicBezTo>
                  <a:cubicBezTo>
                    <a:pt x="40" y="107"/>
                    <a:pt x="14" y="107"/>
                    <a:pt x="0" y="107"/>
                  </a:cubicBezTo>
                  <a:cubicBezTo>
                    <a:pt x="0" y="106"/>
                    <a:pt x="0" y="104"/>
                    <a:pt x="0" y="103"/>
                  </a:cubicBezTo>
                  <a:cubicBezTo>
                    <a:pt x="0" y="82"/>
                    <a:pt x="0" y="62"/>
                    <a:pt x="0" y="41"/>
                  </a:cubicBezTo>
                  <a:cubicBezTo>
                    <a:pt x="0" y="39"/>
                    <a:pt x="1" y="36"/>
                    <a:pt x="3" y="35"/>
                  </a:cubicBezTo>
                  <a:cubicBezTo>
                    <a:pt x="14" y="24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0610122E-DD75-4759-BA15-393F25E38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4568825"/>
              <a:ext cx="568325" cy="323850"/>
            </a:xfrm>
            <a:custGeom>
              <a:avLst/>
              <a:gdLst>
                <a:gd name="T0" fmla="*/ 81 w 176"/>
                <a:gd name="T1" fmla="*/ 80 h 100"/>
                <a:gd name="T2" fmla="*/ 143 w 176"/>
                <a:gd name="T3" fmla="*/ 22 h 100"/>
                <a:gd name="T4" fmla="*/ 139 w 176"/>
                <a:gd name="T5" fmla="*/ 17 h 100"/>
                <a:gd name="T6" fmla="*/ 141 w 176"/>
                <a:gd name="T7" fmla="*/ 8 h 100"/>
                <a:gd name="T8" fmla="*/ 168 w 176"/>
                <a:gd name="T9" fmla="*/ 1 h 100"/>
                <a:gd name="T10" fmla="*/ 175 w 176"/>
                <a:gd name="T11" fmla="*/ 9 h 100"/>
                <a:gd name="T12" fmla="*/ 168 w 176"/>
                <a:gd name="T13" fmla="*/ 34 h 100"/>
                <a:gd name="T14" fmla="*/ 158 w 176"/>
                <a:gd name="T15" fmla="*/ 37 h 100"/>
                <a:gd name="T16" fmla="*/ 154 w 176"/>
                <a:gd name="T17" fmla="*/ 31 h 100"/>
                <a:gd name="T18" fmla="*/ 134 w 176"/>
                <a:gd name="T19" fmla="*/ 49 h 100"/>
                <a:gd name="T20" fmla="*/ 84 w 176"/>
                <a:gd name="T21" fmla="*/ 96 h 100"/>
                <a:gd name="T22" fmla="*/ 77 w 176"/>
                <a:gd name="T23" fmla="*/ 96 h 100"/>
                <a:gd name="T24" fmla="*/ 51 w 176"/>
                <a:gd name="T25" fmla="*/ 70 h 100"/>
                <a:gd name="T26" fmla="*/ 44 w 176"/>
                <a:gd name="T27" fmla="*/ 69 h 100"/>
                <a:gd name="T28" fmla="*/ 10 w 176"/>
                <a:gd name="T29" fmla="*/ 100 h 100"/>
                <a:gd name="T30" fmla="*/ 9 w 176"/>
                <a:gd name="T31" fmla="*/ 100 h 100"/>
                <a:gd name="T32" fmla="*/ 10 w 176"/>
                <a:gd name="T33" fmla="*/ 82 h 100"/>
                <a:gd name="T34" fmla="*/ 45 w 176"/>
                <a:gd name="T35" fmla="*/ 50 h 100"/>
                <a:gd name="T36" fmla="*/ 51 w 176"/>
                <a:gd name="T37" fmla="*/ 50 h 100"/>
                <a:gd name="T38" fmla="*/ 79 w 176"/>
                <a:gd name="T39" fmla="*/ 78 h 100"/>
                <a:gd name="T40" fmla="*/ 81 w 176"/>
                <a:gd name="T41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00">
                  <a:moveTo>
                    <a:pt x="81" y="80"/>
                  </a:moveTo>
                  <a:cubicBezTo>
                    <a:pt x="102" y="60"/>
                    <a:pt x="122" y="41"/>
                    <a:pt x="143" y="22"/>
                  </a:cubicBezTo>
                  <a:cubicBezTo>
                    <a:pt x="141" y="20"/>
                    <a:pt x="140" y="19"/>
                    <a:pt x="139" y="17"/>
                  </a:cubicBezTo>
                  <a:cubicBezTo>
                    <a:pt x="135" y="14"/>
                    <a:pt x="136" y="10"/>
                    <a:pt x="141" y="8"/>
                  </a:cubicBezTo>
                  <a:cubicBezTo>
                    <a:pt x="150" y="6"/>
                    <a:pt x="159" y="3"/>
                    <a:pt x="168" y="1"/>
                  </a:cubicBezTo>
                  <a:cubicBezTo>
                    <a:pt x="173" y="0"/>
                    <a:pt x="176" y="3"/>
                    <a:pt x="175" y="9"/>
                  </a:cubicBezTo>
                  <a:cubicBezTo>
                    <a:pt x="173" y="17"/>
                    <a:pt x="170" y="26"/>
                    <a:pt x="168" y="34"/>
                  </a:cubicBezTo>
                  <a:cubicBezTo>
                    <a:pt x="166" y="40"/>
                    <a:pt x="163" y="41"/>
                    <a:pt x="158" y="37"/>
                  </a:cubicBezTo>
                  <a:cubicBezTo>
                    <a:pt x="157" y="35"/>
                    <a:pt x="155" y="33"/>
                    <a:pt x="154" y="31"/>
                  </a:cubicBezTo>
                  <a:cubicBezTo>
                    <a:pt x="147" y="38"/>
                    <a:pt x="140" y="44"/>
                    <a:pt x="134" y="49"/>
                  </a:cubicBezTo>
                  <a:cubicBezTo>
                    <a:pt x="117" y="65"/>
                    <a:pt x="100" y="80"/>
                    <a:pt x="84" y="96"/>
                  </a:cubicBezTo>
                  <a:cubicBezTo>
                    <a:pt x="81" y="99"/>
                    <a:pt x="79" y="98"/>
                    <a:pt x="77" y="96"/>
                  </a:cubicBezTo>
                  <a:cubicBezTo>
                    <a:pt x="68" y="87"/>
                    <a:pt x="59" y="78"/>
                    <a:pt x="51" y="70"/>
                  </a:cubicBezTo>
                  <a:cubicBezTo>
                    <a:pt x="48" y="67"/>
                    <a:pt x="47" y="67"/>
                    <a:pt x="44" y="69"/>
                  </a:cubicBezTo>
                  <a:cubicBezTo>
                    <a:pt x="33" y="80"/>
                    <a:pt x="21" y="90"/>
                    <a:pt x="10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0" y="90"/>
                    <a:pt x="0" y="90"/>
                    <a:pt x="10" y="82"/>
                  </a:cubicBezTo>
                  <a:cubicBezTo>
                    <a:pt x="21" y="71"/>
                    <a:pt x="33" y="61"/>
                    <a:pt x="45" y="50"/>
                  </a:cubicBezTo>
                  <a:cubicBezTo>
                    <a:pt x="47" y="48"/>
                    <a:pt x="49" y="48"/>
                    <a:pt x="51" y="50"/>
                  </a:cubicBezTo>
                  <a:cubicBezTo>
                    <a:pt x="60" y="60"/>
                    <a:pt x="70" y="69"/>
                    <a:pt x="79" y="78"/>
                  </a:cubicBezTo>
                  <a:cubicBezTo>
                    <a:pt x="80" y="79"/>
                    <a:pt x="80" y="79"/>
                    <a:pt x="81" y="80"/>
                  </a:cubicBezTo>
                  <a:close/>
                </a:path>
              </a:pathLst>
            </a:custGeom>
            <a:solidFill>
              <a:srgbClr val="FFFDD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DD480AA8-1BD9-482A-8B0F-1FE2670EF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88" y="4856163"/>
              <a:ext cx="130175" cy="220663"/>
            </a:xfrm>
            <a:custGeom>
              <a:avLst/>
              <a:gdLst>
                <a:gd name="T0" fmla="*/ 37 w 40"/>
                <a:gd name="T1" fmla="*/ 0 h 68"/>
                <a:gd name="T2" fmla="*/ 40 w 40"/>
                <a:gd name="T3" fmla="*/ 2 h 68"/>
                <a:gd name="T4" fmla="*/ 40 w 40"/>
                <a:gd name="T5" fmla="*/ 67 h 68"/>
                <a:gd name="T6" fmla="*/ 40 w 40"/>
                <a:gd name="T7" fmla="*/ 68 h 68"/>
                <a:gd name="T8" fmla="*/ 0 w 40"/>
                <a:gd name="T9" fmla="*/ 68 h 68"/>
                <a:gd name="T10" fmla="*/ 0 w 40"/>
                <a:gd name="T11" fmla="*/ 34 h 68"/>
                <a:gd name="T12" fmla="*/ 1 w 40"/>
                <a:gd name="T13" fmla="*/ 32 h 68"/>
                <a:gd name="T14" fmla="*/ 37 w 40"/>
                <a:gd name="T1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8">
                  <a:moveTo>
                    <a:pt x="37" y="0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4"/>
                    <a:pt x="40" y="46"/>
                    <a:pt x="40" y="67"/>
                  </a:cubicBezTo>
                  <a:cubicBezTo>
                    <a:pt x="40" y="67"/>
                    <a:pt x="40" y="68"/>
                    <a:pt x="40" y="68"/>
                  </a:cubicBezTo>
                  <a:cubicBezTo>
                    <a:pt x="27" y="68"/>
                    <a:pt x="14" y="68"/>
                    <a:pt x="0" y="68"/>
                  </a:cubicBezTo>
                  <a:cubicBezTo>
                    <a:pt x="0" y="57"/>
                    <a:pt x="0" y="45"/>
                    <a:pt x="0" y="34"/>
                  </a:cubicBezTo>
                  <a:cubicBezTo>
                    <a:pt x="0" y="33"/>
                    <a:pt x="1" y="32"/>
                    <a:pt x="1" y="32"/>
                  </a:cubicBezTo>
                  <a:cubicBezTo>
                    <a:pt x="13" y="21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C7ED2FFB-65E4-43FD-B086-86A7D396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4895850"/>
              <a:ext cx="128588" cy="180975"/>
            </a:xfrm>
            <a:custGeom>
              <a:avLst/>
              <a:gdLst>
                <a:gd name="T0" fmla="*/ 40 w 40"/>
                <a:gd name="T1" fmla="*/ 0 h 56"/>
                <a:gd name="T2" fmla="*/ 40 w 40"/>
                <a:gd name="T3" fmla="*/ 56 h 56"/>
                <a:gd name="T4" fmla="*/ 0 w 40"/>
                <a:gd name="T5" fmla="*/ 56 h 56"/>
                <a:gd name="T6" fmla="*/ 0 w 40"/>
                <a:gd name="T7" fmla="*/ 2 h 56"/>
                <a:gd name="T8" fmla="*/ 14 w 40"/>
                <a:gd name="T9" fmla="*/ 17 h 56"/>
                <a:gd name="T10" fmla="*/ 21 w 40"/>
                <a:gd name="T11" fmla="*/ 17 h 56"/>
                <a:gd name="T12" fmla="*/ 40 w 40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56">
                  <a:moveTo>
                    <a:pt x="40" y="0"/>
                  </a:moveTo>
                  <a:cubicBezTo>
                    <a:pt x="40" y="19"/>
                    <a:pt x="40" y="37"/>
                    <a:pt x="40" y="56"/>
                  </a:cubicBezTo>
                  <a:cubicBezTo>
                    <a:pt x="27" y="56"/>
                    <a:pt x="14" y="56"/>
                    <a:pt x="0" y="56"/>
                  </a:cubicBezTo>
                  <a:cubicBezTo>
                    <a:pt x="0" y="39"/>
                    <a:pt x="0" y="2"/>
                    <a:pt x="0" y="2"/>
                  </a:cubicBezTo>
                  <a:cubicBezTo>
                    <a:pt x="0" y="2"/>
                    <a:pt x="10" y="12"/>
                    <a:pt x="14" y="17"/>
                  </a:cubicBezTo>
                  <a:cubicBezTo>
                    <a:pt x="16" y="19"/>
                    <a:pt x="18" y="20"/>
                    <a:pt x="21" y="17"/>
                  </a:cubicBezTo>
                  <a:cubicBezTo>
                    <a:pt x="27" y="11"/>
                    <a:pt x="33" y="6"/>
                    <a:pt x="40" y="0"/>
                  </a:cubicBezTo>
                  <a:close/>
                </a:path>
              </a:pathLst>
            </a:custGeom>
            <a:solidFill>
              <a:srgbClr val="007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0DC113D-9969-04BE-E17E-D48EF02B918E}"/>
              </a:ext>
            </a:extLst>
          </p:cNvPr>
          <p:cNvSpPr txBox="1"/>
          <p:nvPr/>
        </p:nvSpPr>
        <p:spPr>
          <a:xfrm>
            <a:off x="2575895" y="2588067"/>
            <a:ext cx="92618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600" dirty="0">
                <a:solidFill>
                  <a:srgbClr val="FFFD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LANGUAGES</a:t>
            </a:r>
            <a:r>
              <a:rPr lang="en-IN" sz="1600" dirty="0">
                <a:solidFill>
                  <a:schemeClr val="bg1"/>
                </a:solidFill>
              </a:rPr>
              <a:t> </a:t>
            </a:r>
            <a:endParaRPr lang="en-IN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9F74D9-6685-FA27-C66D-A29D02FEFE09}"/>
              </a:ext>
            </a:extLst>
          </p:cNvPr>
          <p:cNvGrpSpPr/>
          <p:nvPr/>
        </p:nvGrpSpPr>
        <p:grpSpPr>
          <a:xfrm rot="10800000">
            <a:off x="4845461" y="0"/>
            <a:ext cx="2501075" cy="1879611"/>
            <a:chOff x="5418138" y="4568825"/>
            <a:chExt cx="568325" cy="50800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08A72EDD-C0E2-302F-214B-7F8861F52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4730750"/>
              <a:ext cx="128588" cy="346075"/>
            </a:xfrm>
            <a:custGeom>
              <a:avLst/>
              <a:gdLst>
                <a:gd name="T0" fmla="*/ 40 w 40"/>
                <a:gd name="T1" fmla="*/ 0 h 107"/>
                <a:gd name="T2" fmla="*/ 40 w 40"/>
                <a:gd name="T3" fmla="*/ 107 h 107"/>
                <a:gd name="T4" fmla="*/ 0 w 40"/>
                <a:gd name="T5" fmla="*/ 107 h 107"/>
                <a:gd name="T6" fmla="*/ 0 w 40"/>
                <a:gd name="T7" fmla="*/ 103 h 107"/>
                <a:gd name="T8" fmla="*/ 0 w 40"/>
                <a:gd name="T9" fmla="*/ 41 h 107"/>
                <a:gd name="T10" fmla="*/ 3 w 40"/>
                <a:gd name="T11" fmla="*/ 35 h 107"/>
                <a:gd name="T12" fmla="*/ 40 w 40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07">
                  <a:moveTo>
                    <a:pt x="40" y="0"/>
                  </a:moveTo>
                  <a:cubicBezTo>
                    <a:pt x="40" y="107"/>
                    <a:pt x="40" y="107"/>
                    <a:pt x="40" y="107"/>
                  </a:cubicBezTo>
                  <a:cubicBezTo>
                    <a:pt x="40" y="107"/>
                    <a:pt x="14" y="107"/>
                    <a:pt x="0" y="107"/>
                  </a:cubicBezTo>
                  <a:cubicBezTo>
                    <a:pt x="0" y="106"/>
                    <a:pt x="0" y="104"/>
                    <a:pt x="0" y="103"/>
                  </a:cubicBezTo>
                  <a:cubicBezTo>
                    <a:pt x="0" y="82"/>
                    <a:pt x="0" y="62"/>
                    <a:pt x="0" y="41"/>
                  </a:cubicBezTo>
                  <a:cubicBezTo>
                    <a:pt x="0" y="39"/>
                    <a:pt x="1" y="36"/>
                    <a:pt x="3" y="35"/>
                  </a:cubicBezTo>
                  <a:cubicBezTo>
                    <a:pt x="14" y="24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ECAAE23-9C94-BB4C-D0F7-159AF76AB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4568825"/>
              <a:ext cx="568325" cy="323850"/>
            </a:xfrm>
            <a:custGeom>
              <a:avLst/>
              <a:gdLst>
                <a:gd name="T0" fmla="*/ 81 w 176"/>
                <a:gd name="T1" fmla="*/ 80 h 100"/>
                <a:gd name="T2" fmla="*/ 143 w 176"/>
                <a:gd name="T3" fmla="*/ 22 h 100"/>
                <a:gd name="T4" fmla="*/ 139 w 176"/>
                <a:gd name="T5" fmla="*/ 17 h 100"/>
                <a:gd name="T6" fmla="*/ 141 w 176"/>
                <a:gd name="T7" fmla="*/ 8 h 100"/>
                <a:gd name="T8" fmla="*/ 168 w 176"/>
                <a:gd name="T9" fmla="*/ 1 h 100"/>
                <a:gd name="T10" fmla="*/ 175 w 176"/>
                <a:gd name="T11" fmla="*/ 9 h 100"/>
                <a:gd name="T12" fmla="*/ 168 w 176"/>
                <a:gd name="T13" fmla="*/ 34 h 100"/>
                <a:gd name="T14" fmla="*/ 158 w 176"/>
                <a:gd name="T15" fmla="*/ 37 h 100"/>
                <a:gd name="T16" fmla="*/ 154 w 176"/>
                <a:gd name="T17" fmla="*/ 31 h 100"/>
                <a:gd name="T18" fmla="*/ 134 w 176"/>
                <a:gd name="T19" fmla="*/ 49 h 100"/>
                <a:gd name="T20" fmla="*/ 84 w 176"/>
                <a:gd name="T21" fmla="*/ 96 h 100"/>
                <a:gd name="T22" fmla="*/ 77 w 176"/>
                <a:gd name="T23" fmla="*/ 96 h 100"/>
                <a:gd name="T24" fmla="*/ 51 w 176"/>
                <a:gd name="T25" fmla="*/ 70 h 100"/>
                <a:gd name="T26" fmla="*/ 44 w 176"/>
                <a:gd name="T27" fmla="*/ 69 h 100"/>
                <a:gd name="T28" fmla="*/ 10 w 176"/>
                <a:gd name="T29" fmla="*/ 100 h 100"/>
                <a:gd name="T30" fmla="*/ 9 w 176"/>
                <a:gd name="T31" fmla="*/ 100 h 100"/>
                <a:gd name="T32" fmla="*/ 10 w 176"/>
                <a:gd name="T33" fmla="*/ 82 h 100"/>
                <a:gd name="T34" fmla="*/ 45 w 176"/>
                <a:gd name="T35" fmla="*/ 50 h 100"/>
                <a:gd name="T36" fmla="*/ 51 w 176"/>
                <a:gd name="T37" fmla="*/ 50 h 100"/>
                <a:gd name="T38" fmla="*/ 79 w 176"/>
                <a:gd name="T39" fmla="*/ 78 h 100"/>
                <a:gd name="T40" fmla="*/ 81 w 176"/>
                <a:gd name="T41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00">
                  <a:moveTo>
                    <a:pt x="81" y="80"/>
                  </a:moveTo>
                  <a:cubicBezTo>
                    <a:pt x="102" y="60"/>
                    <a:pt x="122" y="41"/>
                    <a:pt x="143" y="22"/>
                  </a:cubicBezTo>
                  <a:cubicBezTo>
                    <a:pt x="141" y="20"/>
                    <a:pt x="140" y="19"/>
                    <a:pt x="139" y="17"/>
                  </a:cubicBezTo>
                  <a:cubicBezTo>
                    <a:pt x="135" y="14"/>
                    <a:pt x="136" y="10"/>
                    <a:pt x="141" y="8"/>
                  </a:cubicBezTo>
                  <a:cubicBezTo>
                    <a:pt x="150" y="6"/>
                    <a:pt x="159" y="3"/>
                    <a:pt x="168" y="1"/>
                  </a:cubicBezTo>
                  <a:cubicBezTo>
                    <a:pt x="173" y="0"/>
                    <a:pt x="176" y="3"/>
                    <a:pt x="175" y="9"/>
                  </a:cubicBezTo>
                  <a:cubicBezTo>
                    <a:pt x="173" y="17"/>
                    <a:pt x="170" y="26"/>
                    <a:pt x="168" y="34"/>
                  </a:cubicBezTo>
                  <a:cubicBezTo>
                    <a:pt x="166" y="40"/>
                    <a:pt x="163" y="41"/>
                    <a:pt x="158" y="37"/>
                  </a:cubicBezTo>
                  <a:cubicBezTo>
                    <a:pt x="157" y="35"/>
                    <a:pt x="155" y="33"/>
                    <a:pt x="154" y="31"/>
                  </a:cubicBezTo>
                  <a:cubicBezTo>
                    <a:pt x="147" y="38"/>
                    <a:pt x="140" y="44"/>
                    <a:pt x="134" y="49"/>
                  </a:cubicBezTo>
                  <a:cubicBezTo>
                    <a:pt x="117" y="65"/>
                    <a:pt x="100" y="80"/>
                    <a:pt x="84" y="96"/>
                  </a:cubicBezTo>
                  <a:cubicBezTo>
                    <a:pt x="81" y="99"/>
                    <a:pt x="79" y="98"/>
                    <a:pt x="77" y="96"/>
                  </a:cubicBezTo>
                  <a:cubicBezTo>
                    <a:pt x="68" y="87"/>
                    <a:pt x="59" y="78"/>
                    <a:pt x="51" y="70"/>
                  </a:cubicBezTo>
                  <a:cubicBezTo>
                    <a:pt x="48" y="67"/>
                    <a:pt x="47" y="67"/>
                    <a:pt x="44" y="69"/>
                  </a:cubicBezTo>
                  <a:cubicBezTo>
                    <a:pt x="33" y="80"/>
                    <a:pt x="21" y="90"/>
                    <a:pt x="10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0" y="90"/>
                    <a:pt x="0" y="90"/>
                    <a:pt x="10" y="82"/>
                  </a:cubicBezTo>
                  <a:cubicBezTo>
                    <a:pt x="21" y="71"/>
                    <a:pt x="33" y="61"/>
                    <a:pt x="45" y="50"/>
                  </a:cubicBezTo>
                  <a:cubicBezTo>
                    <a:pt x="47" y="48"/>
                    <a:pt x="49" y="48"/>
                    <a:pt x="51" y="50"/>
                  </a:cubicBezTo>
                  <a:cubicBezTo>
                    <a:pt x="60" y="60"/>
                    <a:pt x="70" y="69"/>
                    <a:pt x="79" y="78"/>
                  </a:cubicBezTo>
                  <a:cubicBezTo>
                    <a:pt x="80" y="79"/>
                    <a:pt x="80" y="79"/>
                    <a:pt x="81" y="80"/>
                  </a:cubicBezTo>
                  <a:close/>
                </a:path>
              </a:pathLst>
            </a:custGeom>
            <a:solidFill>
              <a:srgbClr val="FFFDD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58464AC-E2A6-7A37-3A91-BAE1D882C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88" y="4856163"/>
              <a:ext cx="130175" cy="220663"/>
            </a:xfrm>
            <a:custGeom>
              <a:avLst/>
              <a:gdLst>
                <a:gd name="T0" fmla="*/ 37 w 40"/>
                <a:gd name="T1" fmla="*/ 0 h 68"/>
                <a:gd name="T2" fmla="*/ 40 w 40"/>
                <a:gd name="T3" fmla="*/ 2 h 68"/>
                <a:gd name="T4" fmla="*/ 40 w 40"/>
                <a:gd name="T5" fmla="*/ 67 h 68"/>
                <a:gd name="T6" fmla="*/ 40 w 40"/>
                <a:gd name="T7" fmla="*/ 68 h 68"/>
                <a:gd name="T8" fmla="*/ 0 w 40"/>
                <a:gd name="T9" fmla="*/ 68 h 68"/>
                <a:gd name="T10" fmla="*/ 0 w 40"/>
                <a:gd name="T11" fmla="*/ 34 h 68"/>
                <a:gd name="T12" fmla="*/ 1 w 40"/>
                <a:gd name="T13" fmla="*/ 32 h 68"/>
                <a:gd name="T14" fmla="*/ 37 w 40"/>
                <a:gd name="T1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8">
                  <a:moveTo>
                    <a:pt x="37" y="0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4"/>
                    <a:pt x="40" y="46"/>
                    <a:pt x="40" y="67"/>
                  </a:cubicBezTo>
                  <a:cubicBezTo>
                    <a:pt x="40" y="67"/>
                    <a:pt x="40" y="68"/>
                    <a:pt x="40" y="68"/>
                  </a:cubicBezTo>
                  <a:cubicBezTo>
                    <a:pt x="27" y="68"/>
                    <a:pt x="14" y="68"/>
                    <a:pt x="0" y="68"/>
                  </a:cubicBezTo>
                  <a:cubicBezTo>
                    <a:pt x="0" y="57"/>
                    <a:pt x="0" y="45"/>
                    <a:pt x="0" y="34"/>
                  </a:cubicBezTo>
                  <a:cubicBezTo>
                    <a:pt x="0" y="33"/>
                    <a:pt x="1" y="32"/>
                    <a:pt x="1" y="32"/>
                  </a:cubicBezTo>
                  <a:cubicBezTo>
                    <a:pt x="13" y="21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6B8545A-325D-FD96-3339-97F346B8D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4895850"/>
              <a:ext cx="128588" cy="180975"/>
            </a:xfrm>
            <a:custGeom>
              <a:avLst/>
              <a:gdLst>
                <a:gd name="T0" fmla="*/ 40 w 40"/>
                <a:gd name="T1" fmla="*/ 0 h 56"/>
                <a:gd name="T2" fmla="*/ 40 w 40"/>
                <a:gd name="T3" fmla="*/ 56 h 56"/>
                <a:gd name="T4" fmla="*/ 0 w 40"/>
                <a:gd name="T5" fmla="*/ 56 h 56"/>
                <a:gd name="T6" fmla="*/ 0 w 40"/>
                <a:gd name="T7" fmla="*/ 2 h 56"/>
                <a:gd name="T8" fmla="*/ 14 w 40"/>
                <a:gd name="T9" fmla="*/ 17 h 56"/>
                <a:gd name="T10" fmla="*/ 21 w 40"/>
                <a:gd name="T11" fmla="*/ 17 h 56"/>
                <a:gd name="T12" fmla="*/ 40 w 40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56">
                  <a:moveTo>
                    <a:pt x="40" y="0"/>
                  </a:moveTo>
                  <a:cubicBezTo>
                    <a:pt x="40" y="19"/>
                    <a:pt x="40" y="37"/>
                    <a:pt x="40" y="56"/>
                  </a:cubicBezTo>
                  <a:cubicBezTo>
                    <a:pt x="27" y="56"/>
                    <a:pt x="14" y="56"/>
                    <a:pt x="0" y="56"/>
                  </a:cubicBezTo>
                  <a:cubicBezTo>
                    <a:pt x="0" y="39"/>
                    <a:pt x="0" y="2"/>
                    <a:pt x="0" y="2"/>
                  </a:cubicBezTo>
                  <a:cubicBezTo>
                    <a:pt x="0" y="2"/>
                    <a:pt x="10" y="12"/>
                    <a:pt x="14" y="17"/>
                  </a:cubicBezTo>
                  <a:cubicBezTo>
                    <a:pt x="16" y="19"/>
                    <a:pt x="18" y="20"/>
                    <a:pt x="21" y="17"/>
                  </a:cubicBezTo>
                  <a:cubicBezTo>
                    <a:pt x="27" y="11"/>
                    <a:pt x="33" y="6"/>
                    <a:pt x="40" y="0"/>
                  </a:cubicBezTo>
                  <a:close/>
                </a:path>
              </a:pathLst>
            </a:custGeom>
            <a:solidFill>
              <a:srgbClr val="007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1F4E44-4FB9-0D6E-7AC3-61B96B2D0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97827"/>
            <a:ext cx="12192000" cy="5527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8AC677-F2BA-8EDC-3391-FA6561E605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"/>
          <a:stretch/>
        </p:blipFill>
        <p:spPr>
          <a:xfrm>
            <a:off x="0" y="-6370448"/>
            <a:ext cx="12192000" cy="5122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46A353-7887-AD49-2A17-BF2D5C08E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4294"/>
            <a:ext cx="12192000" cy="1247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69D28B-8CAC-6B40-5C0E-7FF21547E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6" y="-6831394"/>
            <a:ext cx="945624" cy="46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58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901864D-0A5D-4A38-A568-B89C1E96268B}"/>
              </a:ext>
            </a:extLst>
          </p:cNvPr>
          <p:cNvGrpSpPr/>
          <p:nvPr/>
        </p:nvGrpSpPr>
        <p:grpSpPr>
          <a:xfrm rot="20170426">
            <a:off x="5320554" y="4288808"/>
            <a:ext cx="1054461" cy="841990"/>
            <a:chOff x="5418138" y="4568825"/>
            <a:chExt cx="568325" cy="508001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ED45FCF-A87D-4C14-9791-2DFBB6506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4730750"/>
              <a:ext cx="128588" cy="346075"/>
            </a:xfrm>
            <a:custGeom>
              <a:avLst/>
              <a:gdLst>
                <a:gd name="T0" fmla="*/ 40 w 40"/>
                <a:gd name="T1" fmla="*/ 0 h 107"/>
                <a:gd name="T2" fmla="*/ 40 w 40"/>
                <a:gd name="T3" fmla="*/ 107 h 107"/>
                <a:gd name="T4" fmla="*/ 0 w 40"/>
                <a:gd name="T5" fmla="*/ 107 h 107"/>
                <a:gd name="T6" fmla="*/ 0 w 40"/>
                <a:gd name="T7" fmla="*/ 103 h 107"/>
                <a:gd name="T8" fmla="*/ 0 w 40"/>
                <a:gd name="T9" fmla="*/ 41 h 107"/>
                <a:gd name="T10" fmla="*/ 3 w 40"/>
                <a:gd name="T11" fmla="*/ 35 h 107"/>
                <a:gd name="T12" fmla="*/ 40 w 40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07">
                  <a:moveTo>
                    <a:pt x="40" y="0"/>
                  </a:moveTo>
                  <a:cubicBezTo>
                    <a:pt x="40" y="107"/>
                    <a:pt x="40" y="107"/>
                    <a:pt x="40" y="107"/>
                  </a:cubicBezTo>
                  <a:cubicBezTo>
                    <a:pt x="40" y="107"/>
                    <a:pt x="14" y="107"/>
                    <a:pt x="0" y="107"/>
                  </a:cubicBezTo>
                  <a:cubicBezTo>
                    <a:pt x="0" y="106"/>
                    <a:pt x="0" y="104"/>
                    <a:pt x="0" y="103"/>
                  </a:cubicBezTo>
                  <a:cubicBezTo>
                    <a:pt x="0" y="82"/>
                    <a:pt x="0" y="62"/>
                    <a:pt x="0" y="41"/>
                  </a:cubicBezTo>
                  <a:cubicBezTo>
                    <a:pt x="0" y="39"/>
                    <a:pt x="1" y="36"/>
                    <a:pt x="3" y="35"/>
                  </a:cubicBezTo>
                  <a:cubicBezTo>
                    <a:pt x="14" y="24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0610122E-DD75-4759-BA15-393F25E38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4568825"/>
              <a:ext cx="568325" cy="323850"/>
            </a:xfrm>
            <a:custGeom>
              <a:avLst/>
              <a:gdLst>
                <a:gd name="T0" fmla="*/ 81 w 176"/>
                <a:gd name="T1" fmla="*/ 80 h 100"/>
                <a:gd name="T2" fmla="*/ 143 w 176"/>
                <a:gd name="T3" fmla="*/ 22 h 100"/>
                <a:gd name="T4" fmla="*/ 139 w 176"/>
                <a:gd name="T5" fmla="*/ 17 h 100"/>
                <a:gd name="T6" fmla="*/ 141 w 176"/>
                <a:gd name="T7" fmla="*/ 8 h 100"/>
                <a:gd name="T8" fmla="*/ 168 w 176"/>
                <a:gd name="T9" fmla="*/ 1 h 100"/>
                <a:gd name="T10" fmla="*/ 175 w 176"/>
                <a:gd name="T11" fmla="*/ 9 h 100"/>
                <a:gd name="T12" fmla="*/ 168 w 176"/>
                <a:gd name="T13" fmla="*/ 34 h 100"/>
                <a:gd name="T14" fmla="*/ 158 w 176"/>
                <a:gd name="T15" fmla="*/ 37 h 100"/>
                <a:gd name="T16" fmla="*/ 154 w 176"/>
                <a:gd name="T17" fmla="*/ 31 h 100"/>
                <a:gd name="T18" fmla="*/ 134 w 176"/>
                <a:gd name="T19" fmla="*/ 49 h 100"/>
                <a:gd name="T20" fmla="*/ 84 w 176"/>
                <a:gd name="T21" fmla="*/ 96 h 100"/>
                <a:gd name="T22" fmla="*/ 77 w 176"/>
                <a:gd name="T23" fmla="*/ 96 h 100"/>
                <a:gd name="T24" fmla="*/ 51 w 176"/>
                <a:gd name="T25" fmla="*/ 70 h 100"/>
                <a:gd name="T26" fmla="*/ 44 w 176"/>
                <a:gd name="T27" fmla="*/ 69 h 100"/>
                <a:gd name="T28" fmla="*/ 10 w 176"/>
                <a:gd name="T29" fmla="*/ 100 h 100"/>
                <a:gd name="T30" fmla="*/ 9 w 176"/>
                <a:gd name="T31" fmla="*/ 100 h 100"/>
                <a:gd name="T32" fmla="*/ 10 w 176"/>
                <a:gd name="T33" fmla="*/ 82 h 100"/>
                <a:gd name="T34" fmla="*/ 45 w 176"/>
                <a:gd name="T35" fmla="*/ 50 h 100"/>
                <a:gd name="T36" fmla="*/ 51 w 176"/>
                <a:gd name="T37" fmla="*/ 50 h 100"/>
                <a:gd name="T38" fmla="*/ 79 w 176"/>
                <a:gd name="T39" fmla="*/ 78 h 100"/>
                <a:gd name="T40" fmla="*/ 81 w 176"/>
                <a:gd name="T41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00">
                  <a:moveTo>
                    <a:pt x="81" y="80"/>
                  </a:moveTo>
                  <a:cubicBezTo>
                    <a:pt x="102" y="60"/>
                    <a:pt x="122" y="41"/>
                    <a:pt x="143" y="22"/>
                  </a:cubicBezTo>
                  <a:cubicBezTo>
                    <a:pt x="141" y="20"/>
                    <a:pt x="140" y="19"/>
                    <a:pt x="139" y="17"/>
                  </a:cubicBezTo>
                  <a:cubicBezTo>
                    <a:pt x="135" y="14"/>
                    <a:pt x="136" y="10"/>
                    <a:pt x="141" y="8"/>
                  </a:cubicBezTo>
                  <a:cubicBezTo>
                    <a:pt x="150" y="6"/>
                    <a:pt x="159" y="3"/>
                    <a:pt x="168" y="1"/>
                  </a:cubicBezTo>
                  <a:cubicBezTo>
                    <a:pt x="173" y="0"/>
                    <a:pt x="176" y="3"/>
                    <a:pt x="175" y="9"/>
                  </a:cubicBezTo>
                  <a:cubicBezTo>
                    <a:pt x="173" y="17"/>
                    <a:pt x="170" y="26"/>
                    <a:pt x="168" y="34"/>
                  </a:cubicBezTo>
                  <a:cubicBezTo>
                    <a:pt x="166" y="40"/>
                    <a:pt x="163" y="41"/>
                    <a:pt x="158" y="37"/>
                  </a:cubicBezTo>
                  <a:cubicBezTo>
                    <a:pt x="157" y="35"/>
                    <a:pt x="155" y="33"/>
                    <a:pt x="154" y="31"/>
                  </a:cubicBezTo>
                  <a:cubicBezTo>
                    <a:pt x="147" y="38"/>
                    <a:pt x="140" y="44"/>
                    <a:pt x="134" y="49"/>
                  </a:cubicBezTo>
                  <a:cubicBezTo>
                    <a:pt x="117" y="65"/>
                    <a:pt x="100" y="80"/>
                    <a:pt x="84" y="96"/>
                  </a:cubicBezTo>
                  <a:cubicBezTo>
                    <a:pt x="81" y="99"/>
                    <a:pt x="79" y="98"/>
                    <a:pt x="77" y="96"/>
                  </a:cubicBezTo>
                  <a:cubicBezTo>
                    <a:pt x="68" y="87"/>
                    <a:pt x="59" y="78"/>
                    <a:pt x="51" y="70"/>
                  </a:cubicBezTo>
                  <a:cubicBezTo>
                    <a:pt x="48" y="67"/>
                    <a:pt x="47" y="67"/>
                    <a:pt x="44" y="69"/>
                  </a:cubicBezTo>
                  <a:cubicBezTo>
                    <a:pt x="33" y="80"/>
                    <a:pt x="21" y="90"/>
                    <a:pt x="10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0" y="90"/>
                    <a:pt x="0" y="90"/>
                    <a:pt x="10" y="82"/>
                  </a:cubicBezTo>
                  <a:cubicBezTo>
                    <a:pt x="21" y="71"/>
                    <a:pt x="33" y="61"/>
                    <a:pt x="45" y="50"/>
                  </a:cubicBezTo>
                  <a:cubicBezTo>
                    <a:pt x="47" y="48"/>
                    <a:pt x="49" y="48"/>
                    <a:pt x="51" y="50"/>
                  </a:cubicBezTo>
                  <a:cubicBezTo>
                    <a:pt x="60" y="60"/>
                    <a:pt x="70" y="69"/>
                    <a:pt x="79" y="78"/>
                  </a:cubicBezTo>
                  <a:cubicBezTo>
                    <a:pt x="80" y="79"/>
                    <a:pt x="80" y="79"/>
                    <a:pt x="81" y="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DD480AA8-1BD9-482A-8B0F-1FE2670EF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88" y="4856163"/>
              <a:ext cx="130175" cy="220663"/>
            </a:xfrm>
            <a:custGeom>
              <a:avLst/>
              <a:gdLst>
                <a:gd name="T0" fmla="*/ 37 w 40"/>
                <a:gd name="T1" fmla="*/ 0 h 68"/>
                <a:gd name="T2" fmla="*/ 40 w 40"/>
                <a:gd name="T3" fmla="*/ 2 h 68"/>
                <a:gd name="T4" fmla="*/ 40 w 40"/>
                <a:gd name="T5" fmla="*/ 67 h 68"/>
                <a:gd name="T6" fmla="*/ 40 w 40"/>
                <a:gd name="T7" fmla="*/ 68 h 68"/>
                <a:gd name="T8" fmla="*/ 0 w 40"/>
                <a:gd name="T9" fmla="*/ 68 h 68"/>
                <a:gd name="T10" fmla="*/ 0 w 40"/>
                <a:gd name="T11" fmla="*/ 34 h 68"/>
                <a:gd name="T12" fmla="*/ 1 w 40"/>
                <a:gd name="T13" fmla="*/ 32 h 68"/>
                <a:gd name="T14" fmla="*/ 37 w 40"/>
                <a:gd name="T1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8">
                  <a:moveTo>
                    <a:pt x="37" y="0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4"/>
                    <a:pt x="40" y="46"/>
                    <a:pt x="40" y="67"/>
                  </a:cubicBezTo>
                  <a:cubicBezTo>
                    <a:pt x="40" y="67"/>
                    <a:pt x="40" y="68"/>
                    <a:pt x="40" y="68"/>
                  </a:cubicBezTo>
                  <a:cubicBezTo>
                    <a:pt x="27" y="68"/>
                    <a:pt x="14" y="68"/>
                    <a:pt x="0" y="68"/>
                  </a:cubicBezTo>
                  <a:cubicBezTo>
                    <a:pt x="0" y="57"/>
                    <a:pt x="0" y="45"/>
                    <a:pt x="0" y="34"/>
                  </a:cubicBezTo>
                  <a:cubicBezTo>
                    <a:pt x="0" y="33"/>
                    <a:pt x="1" y="32"/>
                    <a:pt x="1" y="32"/>
                  </a:cubicBezTo>
                  <a:cubicBezTo>
                    <a:pt x="13" y="21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C7ED2FFB-65E4-43FD-B086-86A7D396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4895850"/>
              <a:ext cx="128588" cy="180975"/>
            </a:xfrm>
            <a:custGeom>
              <a:avLst/>
              <a:gdLst>
                <a:gd name="T0" fmla="*/ 40 w 40"/>
                <a:gd name="T1" fmla="*/ 0 h 56"/>
                <a:gd name="T2" fmla="*/ 40 w 40"/>
                <a:gd name="T3" fmla="*/ 56 h 56"/>
                <a:gd name="T4" fmla="*/ 0 w 40"/>
                <a:gd name="T5" fmla="*/ 56 h 56"/>
                <a:gd name="T6" fmla="*/ 0 w 40"/>
                <a:gd name="T7" fmla="*/ 2 h 56"/>
                <a:gd name="T8" fmla="*/ 14 w 40"/>
                <a:gd name="T9" fmla="*/ 17 h 56"/>
                <a:gd name="T10" fmla="*/ 21 w 40"/>
                <a:gd name="T11" fmla="*/ 17 h 56"/>
                <a:gd name="T12" fmla="*/ 40 w 40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56">
                  <a:moveTo>
                    <a:pt x="40" y="0"/>
                  </a:moveTo>
                  <a:cubicBezTo>
                    <a:pt x="40" y="19"/>
                    <a:pt x="40" y="37"/>
                    <a:pt x="40" y="56"/>
                  </a:cubicBezTo>
                  <a:cubicBezTo>
                    <a:pt x="27" y="56"/>
                    <a:pt x="14" y="56"/>
                    <a:pt x="0" y="56"/>
                  </a:cubicBezTo>
                  <a:cubicBezTo>
                    <a:pt x="0" y="39"/>
                    <a:pt x="0" y="2"/>
                    <a:pt x="0" y="2"/>
                  </a:cubicBezTo>
                  <a:cubicBezTo>
                    <a:pt x="0" y="2"/>
                    <a:pt x="10" y="12"/>
                    <a:pt x="14" y="17"/>
                  </a:cubicBezTo>
                  <a:cubicBezTo>
                    <a:pt x="16" y="19"/>
                    <a:pt x="18" y="20"/>
                    <a:pt x="21" y="17"/>
                  </a:cubicBezTo>
                  <a:cubicBezTo>
                    <a:pt x="27" y="11"/>
                    <a:pt x="33" y="6"/>
                    <a:pt x="40" y="0"/>
                  </a:cubicBezTo>
                  <a:close/>
                </a:path>
              </a:pathLst>
            </a:custGeom>
            <a:solidFill>
              <a:srgbClr val="007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59F74D9-6685-FA27-C66D-A29D02FEFE09}"/>
              </a:ext>
            </a:extLst>
          </p:cNvPr>
          <p:cNvGrpSpPr/>
          <p:nvPr/>
        </p:nvGrpSpPr>
        <p:grpSpPr>
          <a:xfrm rot="9351984">
            <a:off x="5231901" y="2384927"/>
            <a:ext cx="1054461" cy="804390"/>
            <a:chOff x="5418138" y="4568825"/>
            <a:chExt cx="568325" cy="50800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08A72EDD-C0E2-302F-214B-7F8861F52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4730750"/>
              <a:ext cx="128588" cy="346075"/>
            </a:xfrm>
            <a:custGeom>
              <a:avLst/>
              <a:gdLst>
                <a:gd name="T0" fmla="*/ 40 w 40"/>
                <a:gd name="T1" fmla="*/ 0 h 107"/>
                <a:gd name="T2" fmla="*/ 40 w 40"/>
                <a:gd name="T3" fmla="*/ 107 h 107"/>
                <a:gd name="T4" fmla="*/ 0 w 40"/>
                <a:gd name="T5" fmla="*/ 107 h 107"/>
                <a:gd name="T6" fmla="*/ 0 w 40"/>
                <a:gd name="T7" fmla="*/ 103 h 107"/>
                <a:gd name="T8" fmla="*/ 0 w 40"/>
                <a:gd name="T9" fmla="*/ 41 h 107"/>
                <a:gd name="T10" fmla="*/ 3 w 40"/>
                <a:gd name="T11" fmla="*/ 35 h 107"/>
                <a:gd name="T12" fmla="*/ 40 w 40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07">
                  <a:moveTo>
                    <a:pt x="40" y="0"/>
                  </a:moveTo>
                  <a:cubicBezTo>
                    <a:pt x="40" y="107"/>
                    <a:pt x="40" y="107"/>
                    <a:pt x="40" y="107"/>
                  </a:cubicBezTo>
                  <a:cubicBezTo>
                    <a:pt x="40" y="107"/>
                    <a:pt x="14" y="107"/>
                    <a:pt x="0" y="107"/>
                  </a:cubicBezTo>
                  <a:cubicBezTo>
                    <a:pt x="0" y="106"/>
                    <a:pt x="0" y="104"/>
                    <a:pt x="0" y="103"/>
                  </a:cubicBezTo>
                  <a:cubicBezTo>
                    <a:pt x="0" y="82"/>
                    <a:pt x="0" y="62"/>
                    <a:pt x="0" y="41"/>
                  </a:cubicBezTo>
                  <a:cubicBezTo>
                    <a:pt x="0" y="39"/>
                    <a:pt x="1" y="36"/>
                    <a:pt x="3" y="35"/>
                  </a:cubicBezTo>
                  <a:cubicBezTo>
                    <a:pt x="14" y="24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ECAAE23-9C94-BB4C-D0F7-159AF76AB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4568825"/>
              <a:ext cx="568325" cy="323850"/>
            </a:xfrm>
            <a:custGeom>
              <a:avLst/>
              <a:gdLst>
                <a:gd name="T0" fmla="*/ 81 w 176"/>
                <a:gd name="T1" fmla="*/ 80 h 100"/>
                <a:gd name="T2" fmla="*/ 143 w 176"/>
                <a:gd name="T3" fmla="*/ 22 h 100"/>
                <a:gd name="T4" fmla="*/ 139 w 176"/>
                <a:gd name="T5" fmla="*/ 17 h 100"/>
                <a:gd name="T6" fmla="*/ 141 w 176"/>
                <a:gd name="T7" fmla="*/ 8 h 100"/>
                <a:gd name="T8" fmla="*/ 168 w 176"/>
                <a:gd name="T9" fmla="*/ 1 h 100"/>
                <a:gd name="T10" fmla="*/ 175 w 176"/>
                <a:gd name="T11" fmla="*/ 9 h 100"/>
                <a:gd name="T12" fmla="*/ 168 w 176"/>
                <a:gd name="T13" fmla="*/ 34 h 100"/>
                <a:gd name="T14" fmla="*/ 158 w 176"/>
                <a:gd name="T15" fmla="*/ 37 h 100"/>
                <a:gd name="T16" fmla="*/ 154 w 176"/>
                <a:gd name="T17" fmla="*/ 31 h 100"/>
                <a:gd name="T18" fmla="*/ 134 w 176"/>
                <a:gd name="T19" fmla="*/ 49 h 100"/>
                <a:gd name="T20" fmla="*/ 84 w 176"/>
                <a:gd name="T21" fmla="*/ 96 h 100"/>
                <a:gd name="T22" fmla="*/ 77 w 176"/>
                <a:gd name="T23" fmla="*/ 96 h 100"/>
                <a:gd name="T24" fmla="*/ 51 w 176"/>
                <a:gd name="T25" fmla="*/ 70 h 100"/>
                <a:gd name="T26" fmla="*/ 44 w 176"/>
                <a:gd name="T27" fmla="*/ 69 h 100"/>
                <a:gd name="T28" fmla="*/ 10 w 176"/>
                <a:gd name="T29" fmla="*/ 100 h 100"/>
                <a:gd name="T30" fmla="*/ 9 w 176"/>
                <a:gd name="T31" fmla="*/ 100 h 100"/>
                <a:gd name="T32" fmla="*/ 10 w 176"/>
                <a:gd name="T33" fmla="*/ 82 h 100"/>
                <a:gd name="T34" fmla="*/ 45 w 176"/>
                <a:gd name="T35" fmla="*/ 50 h 100"/>
                <a:gd name="T36" fmla="*/ 51 w 176"/>
                <a:gd name="T37" fmla="*/ 50 h 100"/>
                <a:gd name="T38" fmla="*/ 79 w 176"/>
                <a:gd name="T39" fmla="*/ 78 h 100"/>
                <a:gd name="T40" fmla="*/ 81 w 176"/>
                <a:gd name="T41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00">
                  <a:moveTo>
                    <a:pt x="81" y="80"/>
                  </a:moveTo>
                  <a:cubicBezTo>
                    <a:pt x="102" y="60"/>
                    <a:pt x="122" y="41"/>
                    <a:pt x="143" y="22"/>
                  </a:cubicBezTo>
                  <a:cubicBezTo>
                    <a:pt x="141" y="20"/>
                    <a:pt x="140" y="19"/>
                    <a:pt x="139" y="17"/>
                  </a:cubicBezTo>
                  <a:cubicBezTo>
                    <a:pt x="135" y="14"/>
                    <a:pt x="136" y="10"/>
                    <a:pt x="141" y="8"/>
                  </a:cubicBezTo>
                  <a:cubicBezTo>
                    <a:pt x="150" y="6"/>
                    <a:pt x="159" y="3"/>
                    <a:pt x="168" y="1"/>
                  </a:cubicBezTo>
                  <a:cubicBezTo>
                    <a:pt x="173" y="0"/>
                    <a:pt x="176" y="3"/>
                    <a:pt x="175" y="9"/>
                  </a:cubicBezTo>
                  <a:cubicBezTo>
                    <a:pt x="173" y="17"/>
                    <a:pt x="170" y="26"/>
                    <a:pt x="168" y="34"/>
                  </a:cubicBezTo>
                  <a:cubicBezTo>
                    <a:pt x="166" y="40"/>
                    <a:pt x="163" y="41"/>
                    <a:pt x="158" y="37"/>
                  </a:cubicBezTo>
                  <a:cubicBezTo>
                    <a:pt x="157" y="35"/>
                    <a:pt x="155" y="33"/>
                    <a:pt x="154" y="31"/>
                  </a:cubicBezTo>
                  <a:cubicBezTo>
                    <a:pt x="147" y="38"/>
                    <a:pt x="140" y="44"/>
                    <a:pt x="134" y="49"/>
                  </a:cubicBezTo>
                  <a:cubicBezTo>
                    <a:pt x="117" y="65"/>
                    <a:pt x="100" y="80"/>
                    <a:pt x="84" y="96"/>
                  </a:cubicBezTo>
                  <a:cubicBezTo>
                    <a:pt x="81" y="99"/>
                    <a:pt x="79" y="98"/>
                    <a:pt x="77" y="96"/>
                  </a:cubicBezTo>
                  <a:cubicBezTo>
                    <a:pt x="68" y="87"/>
                    <a:pt x="59" y="78"/>
                    <a:pt x="51" y="70"/>
                  </a:cubicBezTo>
                  <a:cubicBezTo>
                    <a:pt x="48" y="67"/>
                    <a:pt x="47" y="67"/>
                    <a:pt x="44" y="69"/>
                  </a:cubicBezTo>
                  <a:cubicBezTo>
                    <a:pt x="33" y="80"/>
                    <a:pt x="21" y="90"/>
                    <a:pt x="10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0" y="90"/>
                    <a:pt x="0" y="90"/>
                    <a:pt x="10" y="82"/>
                  </a:cubicBezTo>
                  <a:cubicBezTo>
                    <a:pt x="21" y="71"/>
                    <a:pt x="33" y="61"/>
                    <a:pt x="45" y="50"/>
                  </a:cubicBezTo>
                  <a:cubicBezTo>
                    <a:pt x="47" y="48"/>
                    <a:pt x="49" y="48"/>
                    <a:pt x="51" y="50"/>
                  </a:cubicBezTo>
                  <a:cubicBezTo>
                    <a:pt x="60" y="60"/>
                    <a:pt x="70" y="69"/>
                    <a:pt x="79" y="78"/>
                  </a:cubicBezTo>
                  <a:cubicBezTo>
                    <a:pt x="80" y="79"/>
                    <a:pt x="80" y="79"/>
                    <a:pt x="81" y="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58464AC-E2A6-7A37-3A91-BAE1D882C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88" y="4856163"/>
              <a:ext cx="130175" cy="220663"/>
            </a:xfrm>
            <a:custGeom>
              <a:avLst/>
              <a:gdLst>
                <a:gd name="T0" fmla="*/ 37 w 40"/>
                <a:gd name="T1" fmla="*/ 0 h 68"/>
                <a:gd name="T2" fmla="*/ 40 w 40"/>
                <a:gd name="T3" fmla="*/ 2 h 68"/>
                <a:gd name="T4" fmla="*/ 40 w 40"/>
                <a:gd name="T5" fmla="*/ 67 h 68"/>
                <a:gd name="T6" fmla="*/ 40 w 40"/>
                <a:gd name="T7" fmla="*/ 68 h 68"/>
                <a:gd name="T8" fmla="*/ 0 w 40"/>
                <a:gd name="T9" fmla="*/ 68 h 68"/>
                <a:gd name="T10" fmla="*/ 0 w 40"/>
                <a:gd name="T11" fmla="*/ 34 h 68"/>
                <a:gd name="T12" fmla="*/ 1 w 40"/>
                <a:gd name="T13" fmla="*/ 32 h 68"/>
                <a:gd name="T14" fmla="*/ 37 w 40"/>
                <a:gd name="T1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8">
                  <a:moveTo>
                    <a:pt x="37" y="0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4"/>
                    <a:pt x="40" y="46"/>
                    <a:pt x="40" y="67"/>
                  </a:cubicBezTo>
                  <a:cubicBezTo>
                    <a:pt x="40" y="67"/>
                    <a:pt x="40" y="68"/>
                    <a:pt x="40" y="68"/>
                  </a:cubicBezTo>
                  <a:cubicBezTo>
                    <a:pt x="27" y="68"/>
                    <a:pt x="14" y="68"/>
                    <a:pt x="0" y="68"/>
                  </a:cubicBezTo>
                  <a:cubicBezTo>
                    <a:pt x="0" y="57"/>
                    <a:pt x="0" y="45"/>
                    <a:pt x="0" y="34"/>
                  </a:cubicBezTo>
                  <a:cubicBezTo>
                    <a:pt x="0" y="33"/>
                    <a:pt x="1" y="32"/>
                    <a:pt x="1" y="32"/>
                  </a:cubicBezTo>
                  <a:cubicBezTo>
                    <a:pt x="13" y="21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6B8545A-325D-FD96-3339-97F346B8D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4895850"/>
              <a:ext cx="128588" cy="180975"/>
            </a:xfrm>
            <a:custGeom>
              <a:avLst/>
              <a:gdLst>
                <a:gd name="T0" fmla="*/ 40 w 40"/>
                <a:gd name="T1" fmla="*/ 0 h 56"/>
                <a:gd name="T2" fmla="*/ 40 w 40"/>
                <a:gd name="T3" fmla="*/ 56 h 56"/>
                <a:gd name="T4" fmla="*/ 0 w 40"/>
                <a:gd name="T5" fmla="*/ 56 h 56"/>
                <a:gd name="T6" fmla="*/ 0 w 40"/>
                <a:gd name="T7" fmla="*/ 2 h 56"/>
                <a:gd name="T8" fmla="*/ 14 w 40"/>
                <a:gd name="T9" fmla="*/ 17 h 56"/>
                <a:gd name="T10" fmla="*/ 21 w 40"/>
                <a:gd name="T11" fmla="*/ 17 h 56"/>
                <a:gd name="T12" fmla="*/ 40 w 40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56">
                  <a:moveTo>
                    <a:pt x="40" y="0"/>
                  </a:moveTo>
                  <a:cubicBezTo>
                    <a:pt x="40" y="19"/>
                    <a:pt x="40" y="37"/>
                    <a:pt x="40" y="56"/>
                  </a:cubicBezTo>
                  <a:cubicBezTo>
                    <a:pt x="27" y="56"/>
                    <a:pt x="14" y="56"/>
                    <a:pt x="0" y="56"/>
                  </a:cubicBezTo>
                  <a:cubicBezTo>
                    <a:pt x="0" y="39"/>
                    <a:pt x="0" y="2"/>
                    <a:pt x="0" y="2"/>
                  </a:cubicBezTo>
                  <a:cubicBezTo>
                    <a:pt x="0" y="2"/>
                    <a:pt x="10" y="12"/>
                    <a:pt x="14" y="17"/>
                  </a:cubicBezTo>
                  <a:cubicBezTo>
                    <a:pt x="16" y="19"/>
                    <a:pt x="18" y="20"/>
                    <a:pt x="21" y="17"/>
                  </a:cubicBezTo>
                  <a:cubicBezTo>
                    <a:pt x="27" y="11"/>
                    <a:pt x="33" y="6"/>
                    <a:pt x="40" y="0"/>
                  </a:cubicBezTo>
                  <a:close/>
                </a:path>
              </a:pathLst>
            </a:custGeom>
            <a:solidFill>
              <a:srgbClr val="007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67CF03E-44F3-8C36-578D-15C116554025}"/>
              </a:ext>
            </a:extLst>
          </p:cNvPr>
          <p:cNvSpPr/>
          <p:nvPr/>
        </p:nvSpPr>
        <p:spPr>
          <a:xfrm rot="20177446">
            <a:off x="-1691451" y="-1372422"/>
            <a:ext cx="7721577" cy="5082627"/>
          </a:xfrm>
          <a:prstGeom prst="rect">
            <a:avLst/>
          </a:prstGeom>
          <a:solidFill>
            <a:srgbClr val="7EBC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7C87F7-4AE5-E3D5-6637-105819FE0B38}"/>
              </a:ext>
            </a:extLst>
          </p:cNvPr>
          <p:cNvSpPr/>
          <p:nvPr/>
        </p:nvSpPr>
        <p:spPr>
          <a:xfrm rot="20160000">
            <a:off x="6405087" y="-2175233"/>
            <a:ext cx="6100748" cy="5474329"/>
          </a:xfrm>
          <a:prstGeom prst="rect">
            <a:avLst/>
          </a:prstGeom>
          <a:solidFill>
            <a:srgbClr val="007A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91302F-C083-3F20-785A-35A29CB13100}"/>
              </a:ext>
            </a:extLst>
          </p:cNvPr>
          <p:cNvSpPr/>
          <p:nvPr/>
        </p:nvSpPr>
        <p:spPr>
          <a:xfrm rot="20186230">
            <a:off x="-1317258" y="4137096"/>
            <a:ext cx="7006281" cy="4742336"/>
          </a:xfrm>
          <a:prstGeom prst="rect">
            <a:avLst/>
          </a:prstGeom>
          <a:solidFill>
            <a:srgbClr val="CB1B4A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2A1783-C9AB-EE92-727C-C87A66BB0EF8}"/>
              </a:ext>
            </a:extLst>
          </p:cNvPr>
          <p:cNvSpPr/>
          <p:nvPr/>
        </p:nvSpPr>
        <p:spPr>
          <a:xfrm rot="20155933">
            <a:off x="6067725" y="3422237"/>
            <a:ext cx="8340917" cy="4641284"/>
          </a:xfrm>
          <a:prstGeom prst="rect">
            <a:avLst/>
          </a:prstGeom>
          <a:solidFill>
            <a:srgbClr val="C2C92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5A477B-2BFA-5570-3987-3A0B9CDFA971}"/>
              </a:ext>
            </a:extLst>
          </p:cNvPr>
          <p:cNvSpPr txBox="1"/>
          <p:nvPr/>
        </p:nvSpPr>
        <p:spPr>
          <a:xfrm>
            <a:off x="1328820" y="645914"/>
            <a:ext cx="2588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HTML &amp; CSS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58A074-FE5E-0824-61BF-93BE2842B35A}"/>
              </a:ext>
            </a:extLst>
          </p:cNvPr>
          <p:cNvSpPr txBox="1"/>
          <p:nvPr/>
        </p:nvSpPr>
        <p:spPr>
          <a:xfrm>
            <a:off x="4716507" y="862746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05F7B4-15B2-C0A0-D934-EB6633FEF133}"/>
              </a:ext>
            </a:extLst>
          </p:cNvPr>
          <p:cNvSpPr txBox="1"/>
          <p:nvPr/>
        </p:nvSpPr>
        <p:spPr>
          <a:xfrm>
            <a:off x="7323455" y="1107579"/>
            <a:ext cx="4698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JavaScript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544DA8-61A0-6A65-8343-2BF79A02B91D}"/>
              </a:ext>
            </a:extLst>
          </p:cNvPr>
          <p:cNvSpPr txBox="1"/>
          <p:nvPr/>
        </p:nvSpPr>
        <p:spPr>
          <a:xfrm>
            <a:off x="7388837" y="2437409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998953-28C2-BE3E-1D0A-D9FB4C74DFAC}"/>
              </a:ext>
            </a:extLst>
          </p:cNvPr>
          <p:cNvSpPr txBox="1"/>
          <p:nvPr/>
        </p:nvSpPr>
        <p:spPr>
          <a:xfrm>
            <a:off x="5572541" y="5068036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3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E967C3-A13D-1087-8C52-0EFCC4FBB77F}"/>
              </a:ext>
            </a:extLst>
          </p:cNvPr>
          <p:cNvSpPr txBox="1"/>
          <p:nvPr/>
        </p:nvSpPr>
        <p:spPr>
          <a:xfrm>
            <a:off x="7213479" y="5155599"/>
            <a:ext cx="5412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AngularJs</a:t>
            </a:r>
            <a:endParaRPr lang="en-IN" sz="6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0BEA0-BB16-AF07-CDF7-C4BAD846DD63}"/>
              </a:ext>
            </a:extLst>
          </p:cNvPr>
          <p:cNvSpPr txBox="1"/>
          <p:nvPr/>
        </p:nvSpPr>
        <p:spPr>
          <a:xfrm>
            <a:off x="3200252" y="3267581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4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E7F53F-C9FB-98BD-C0E4-7822581C87D6}"/>
              </a:ext>
            </a:extLst>
          </p:cNvPr>
          <p:cNvSpPr txBox="1"/>
          <p:nvPr/>
        </p:nvSpPr>
        <p:spPr>
          <a:xfrm>
            <a:off x="1033332" y="4714168"/>
            <a:ext cx="3499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NodeJs</a:t>
            </a:r>
            <a:endParaRPr lang="en-IN" sz="5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097FE-7D1A-E068-9E13-69F9D7120844}"/>
              </a:ext>
            </a:extLst>
          </p:cNvPr>
          <p:cNvSpPr txBox="1"/>
          <p:nvPr/>
        </p:nvSpPr>
        <p:spPr>
          <a:xfrm>
            <a:off x="4954466" y="3392555"/>
            <a:ext cx="3059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LANGUAGES</a:t>
            </a:r>
            <a:r>
              <a:rPr lang="en-IN" sz="1600" dirty="0">
                <a:solidFill>
                  <a:schemeClr val="bg1"/>
                </a:solidFill>
              </a:rPr>
              <a:t> 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620705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B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67CF03E-44F3-8C36-578D-15C116554025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7EBC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58A074-FE5E-0824-61BF-93BE2842B35A}"/>
              </a:ext>
            </a:extLst>
          </p:cNvPr>
          <p:cNvSpPr txBox="1"/>
          <p:nvPr/>
        </p:nvSpPr>
        <p:spPr>
          <a:xfrm>
            <a:off x="-45156" y="291971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234C8-D131-9486-20BD-105B717E4BBF}"/>
              </a:ext>
            </a:extLst>
          </p:cNvPr>
          <p:cNvSpPr txBox="1"/>
          <p:nvPr/>
        </p:nvSpPr>
        <p:spPr>
          <a:xfrm>
            <a:off x="1047008" y="1565899"/>
            <a:ext cx="284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HTML Tags: 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5D5CBE-C4F9-5B33-DD05-E48A8DCDE1F2}"/>
              </a:ext>
            </a:extLst>
          </p:cNvPr>
          <p:cNvSpPr txBox="1"/>
          <p:nvPr/>
        </p:nvSpPr>
        <p:spPr>
          <a:xfrm>
            <a:off x="1254175" y="445858"/>
            <a:ext cx="5105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HTML &amp;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87BF64-B952-DFC1-FB15-8BDAA1359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157" y="2707485"/>
            <a:ext cx="12192000" cy="1443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84FC5E-3ECB-C24B-D26E-1EB59D846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900" y="746738"/>
            <a:ext cx="2183856" cy="11557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BA92D3-2509-649A-EF71-96A1046FC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337"/>
            <a:ext cx="14959386" cy="101566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F01C37-A3D2-9BC5-7A6E-57EC12163B40}"/>
              </a:ext>
            </a:extLst>
          </p:cNvPr>
          <p:cNvSpPr/>
          <p:nvPr/>
        </p:nvSpPr>
        <p:spPr>
          <a:xfrm>
            <a:off x="912393" y="4500211"/>
            <a:ext cx="2440407" cy="52322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Used to add Images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62B075-CE0A-D154-4B64-1EF162B07E3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1188079" y="5023431"/>
            <a:ext cx="944518" cy="7536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D64295F-D467-23A6-7E5D-2006924FB8A7}"/>
              </a:ext>
            </a:extLst>
          </p:cNvPr>
          <p:cNvSpPr/>
          <p:nvPr/>
        </p:nvSpPr>
        <p:spPr>
          <a:xfrm>
            <a:off x="8287418" y="4794574"/>
            <a:ext cx="2059483" cy="52322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Used to add Icons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1A7B59-F537-B740-4404-0508D425EC51}"/>
              </a:ext>
            </a:extLst>
          </p:cNvPr>
          <p:cNvCxnSpPr>
            <a:cxnSpLocks/>
          </p:cNvCxnSpPr>
          <p:nvPr/>
        </p:nvCxnSpPr>
        <p:spPr>
          <a:xfrm>
            <a:off x="9333186" y="5318235"/>
            <a:ext cx="0" cy="7567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60866F2-935D-7B94-751D-60E985E52D21}"/>
              </a:ext>
            </a:extLst>
          </p:cNvPr>
          <p:cNvSpPr/>
          <p:nvPr/>
        </p:nvSpPr>
        <p:spPr>
          <a:xfrm>
            <a:off x="4111790" y="4648054"/>
            <a:ext cx="2440407" cy="52322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Used to Edit Fonts (Bold/Italics/size)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4A5AFF-1D18-EA63-1102-B4EC2895B609}"/>
              </a:ext>
            </a:extLst>
          </p:cNvPr>
          <p:cNvCxnSpPr>
            <a:cxnSpLocks/>
          </p:cNvCxnSpPr>
          <p:nvPr/>
        </p:nvCxnSpPr>
        <p:spPr>
          <a:xfrm flipH="1">
            <a:off x="4361793" y="5171274"/>
            <a:ext cx="583324" cy="1394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BC4B686-8014-A533-28FC-46472F7AB7D2}"/>
              </a:ext>
            </a:extLst>
          </p:cNvPr>
          <p:cNvSpPr txBox="1"/>
          <p:nvPr/>
        </p:nvSpPr>
        <p:spPr>
          <a:xfrm>
            <a:off x="881865" y="2144305"/>
            <a:ext cx="616612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There are several Html Tags, most of were used while building this website. </a:t>
            </a:r>
          </a:p>
          <a:p>
            <a:r>
              <a:rPr lang="en-IN" sz="2000" dirty="0"/>
              <a:t>Some of the tags are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Bold/Italics </a:t>
            </a:r>
            <a:r>
              <a:rPr lang="en-IN" sz="2000" dirty="0">
                <a:sym typeface="Wingdings" panose="05000000000000000000" pitchFamily="2" charset="2"/>
              </a:rPr>
              <a:t> &lt;b&gt;&lt;/b&gt;   &lt;</a:t>
            </a:r>
            <a:r>
              <a:rPr lang="en-IN" sz="2000" dirty="0" err="1">
                <a:sym typeface="Wingdings" panose="05000000000000000000" pitchFamily="2" charset="2"/>
              </a:rPr>
              <a:t>i</a:t>
            </a:r>
            <a:r>
              <a:rPr lang="en-IN" sz="2000" dirty="0">
                <a:sym typeface="Wingdings" panose="05000000000000000000" pitchFamily="2" charset="2"/>
              </a:rPr>
              <a:t>&gt;&lt;/</a:t>
            </a:r>
            <a:r>
              <a:rPr lang="en-IN" sz="2000" dirty="0" err="1">
                <a:sym typeface="Wingdings" panose="05000000000000000000" pitchFamily="2" charset="2"/>
              </a:rPr>
              <a:t>i</a:t>
            </a:r>
            <a:r>
              <a:rPr lang="en-IN" sz="2000" dirty="0">
                <a:sym typeface="Wingdings" panose="05000000000000000000" pitchFamily="2" charset="2"/>
              </a:rPr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ym typeface="Wingdings" panose="05000000000000000000" pitchFamily="2" charset="2"/>
              </a:rPr>
              <a:t>Images  &lt;</a:t>
            </a:r>
            <a:r>
              <a:rPr lang="en-IN" sz="2000" dirty="0" err="1">
                <a:sym typeface="Wingdings" panose="05000000000000000000" pitchFamily="2" charset="2"/>
              </a:rPr>
              <a:t>img</a:t>
            </a:r>
            <a:r>
              <a:rPr lang="en-IN" sz="2000" dirty="0">
                <a:sym typeface="Wingdings" panose="05000000000000000000" pitchFamily="2" charset="2"/>
              </a:rPr>
              <a:t> &gt;&lt;/</a:t>
            </a:r>
            <a:r>
              <a:rPr lang="en-IN" sz="2000" dirty="0" err="1">
                <a:sym typeface="Wingdings" panose="05000000000000000000" pitchFamily="2" charset="2"/>
              </a:rPr>
              <a:t>img</a:t>
            </a:r>
            <a:r>
              <a:rPr lang="en-IN" sz="2000" dirty="0">
                <a:sym typeface="Wingdings" panose="05000000000000000000" pitchFamily="2" charset="2"/>
              </a:rPr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ym typeface="Wingdings" panose="05000000000000000000" pitchFamily="2" charset="2"/>
              </a:rPr>
              <a:t>Dropdown  &lt;select&gt;&lt;/select&gt;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ym typeface="Wingdings" panose="05000000000000000000" pitchFamily="2" charset="2"/>
              </a:rPr>
              <a:t>And many more……..</a:t>
            </a:r>
            <a:endParaRPr lang="en-IN" sz="2000" dirty="0"/>
          </a:p>
          <a:p>
            <a:r>
              <a:rPr lang="en-IN" dirty="0"/>
              <a:t>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258009A-B082-EF42-6CBC-B11CBA2D7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901" y="2307341"/>
            <a:ext cx="2183856" cy="2054480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E81034B-7784-975F-694C-9B14ACB0203A}"/>
              </a:ext>
            </a:extLst>
          </p:cNvPr>
          <p:cNvSpPr/>
          <p:nvPr/>
        </p:nvSpPr>
        <p:spPr>
          <a:xfrm>
            <a:off x="6552195" y="3052448"/>
            <a:ext cx="2339555" cy="52322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Used to add Images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C332ABC-435F-41AA-D417-FED8E814339D}"/>
              </a:ext>
            </a:extLst>
          </p:cNvPr>
          <p:cNvSpPr/>
          <p:nvPr/>
        </p:nvSpPr>
        <p:spPr>
          <a:xfrm>
            <a:off x="6552196" y="1071269"/>
            <a:ext cx="2339555" cy="52322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Used to add a drop down select list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7EE703-0627-561C-1125-0607248E50F8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8891750" y="3334581"/>
            <a:ext cx="6611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3C11BA2-6BD5-ACDA-7ECC-2FB70DDAEDC2}"/>
              </a:ext>
            </a:extLst>
          </p:cNvPr>
          <p:cNvCxnSpPr>
            <a:cxnSpLocks/>
          </p:cNvCxnSpPr>
          <p:nvPr/>
        </p:nvCxnSpPr>
        <p:spPr>
          <a:xfrm>
            <a:off x="8891750" y="1332879"/>
            <a:ext cx="6611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0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B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67CF03E-44F3-8C36-578D-15C116554025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7EBC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58A074-FE5E-0824-61BF-93BE2842B35A}"/>
              </a:ext>
            </a:extLst>
          </p:cNvPr>
          <p:cNvSpPr txBox="1"/>
          <p:nvPr/>
        </p:nvSpPr>
        <p:spPr>
          <a:xfrm>
            <a:off x="-45156" y="291971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234C8-D131-9486-20BD-105B717E4BBF}"/>
              </a:ext>
            </a:extLst>
          </p:cNvPr>
          <p:cNvSpPr txBox="1"/>
          <p:nvPr/>
        </p:nvSpPr>
        <p:spPr>
          <a:xfrm>
            <a:off x="693057" y="1769297"/>
            <a:ext cx="2743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</a:rPr>
              <a:t>CSS Scroll Bar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5D5CBE-C4F9-5B33-DD05-E48A8DCDE1F2}"/>
              </a:ext>
            </a:extLst>
          </p:cNvPr>
          <p:cNvSpPr txBox="1"/>
          <p:nvPr/>
        </p:nvSpPr>
        <p:spPr>
          <a:xfrm>
            <a:off x="1254175" y="445858"/>
            <a:ext cx="5105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HTML &amp; CSS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F95408-E26D-3846-D04B-C4E2AF69B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7485"/>
            <a:ext cx="12192000" cy="1443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01CA99-756E-2820-6D2A-329B2BD94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707485"/>
            <a:ext cx="5875529" cy="1443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0D1904-B4D6-F424-3C00-A41EAD9ED659}"/>
              </a:ext>
            </a:extLst>
          </p:cNvPr>
          <p:cNvSpPr txBox="1"/>
          <p:nvPr/>
        </p:nvSpPr>
        <p:spPr>
          <a:xfrm>
            <a:off x="1545021" y="4996197"/>
            <a:ext cx="9690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Displays all the dishes in the menu of various Restaurants</a:t>
            </a:r>
          </a:p>
        </p:txBody>
      </p:sp>
    </p:spTree>
    <p:extLst>
      <p:ext uri="{BB962C8B-B14F-4D97-AF65-F5344CB8AC3E}">
        <p14:creationId xmlns:p14="http://schemas.microsoft.com/office/powerpoint/2010/main" val="1399444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B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67CF03E-44F3-8C36-578D-15C116554025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7EBC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58A074-FE5E-0824-61BF-93BE2842B35A}"/>
              </a:ext>
            </a:extLst>
          </p:cNvPr>
          <p:cNvSpPr txBox="1"/>
          <p:nvPr/>
        </p:nvSpPr>
        <p:spPr>
          <a:xfrm>
            <a:off x="-45156" y="291971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234C8-D131-9486-20BD-105B717E4BBF}"/>
              </a:ext>
            </a:extLst>
          </p:cNvPr>
          <p:cNvSpPr txBox="1"/>
          <p:nvPr/>
        </p:nvSpPr>
        <p:spPr>
          <a:xfrm>
            <a:off x="693057" y="1769297"/>
            <a:ext cx="2743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</a:rPr>
              <a:t>CSS Scroll Bar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5D5CBE-C4F9-5B33-DD05-E48A8DCDE1F2}"/>
              </a:ext>
            </a:extLst>
          </p:cNvPr>
          <p:cNvSpPr txBox="1"/>
          <p:nvPr/>
        </p:nvSpPr>
        <p:spPr>
          <a:xfrm>
            <a:off x="1254175" y="445858"/>
            <a:ext cx="5105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HTML &amp; CSS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F95408-E26D-3846-D04B-C4E2AF69B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2552" y="2716730"/>
            <a:ext cx="12192000" cy="1443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4BF26-A4C9-FBB0-E4D8-F674632C3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71" y="2707485"/>
            <a:ext cx="5875529" cy="1443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17D691-D0F8-A03E-B6CB-E90BF4CAD1B4}"/>
              </a:ext>
            </a:extLst>
          </p:cNvPr>
          <p:cNvSpPr txBox="1"/>
          <p:nvPr/>
        </p:nvSpPr>
        <p:spPr>
          <a:xfrm>
            <a:off x="2064970" y="5000002"/>
            <a:ext cx="9690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All the Dishes get Enlarged when Hovered Over.</a:t>
            </a:r>
          </a:p>
        </p:txBody>
      </p:sp>
    </p:spTree>
    <p:extLst>
      <p:ext uri="{BB962C8B-B14F-4D97-AF65-F5344CB8AC3E}">
        <p14:creationId xmlns:p14="http://schemas.microsoft.com/office/powerpoint/2010/main" val="225582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B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67CF03E-44F3-8C36-578D-15C116554025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7EBC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58A074-FE5E-0824-61BF-93BE2842B35A}"/>
              </a:ext>
            </a:extLst>
          </p:cNvPr>
          <p:cNvSpPr txBox="1"/>
          <p:nvPr/>
        </p:nvSpPr>
        <p:spPr>
          <a:xfrm>
            <a:off x="-45156" y="291971"/>
            <a:ext cx="17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</a:t>
            </a:r>
            <a:endParaRPr kumimoji="0" lang="en-GB" sz="8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234C8-D131-9486-20BD-105B717E4BBF}"/>
              </a:ext>
            </a:extLst>
          </p:cNvPr>
          <p:cNvSpPr txBox="1"/>
          <p:nvPr/>
        </p:nvSpPr>
        <p:spPr>
          <a:xfrm>
            <a:off x="1209137" y="1414937"/>
            <a:ext cx="3460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CSS Box Model 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5D5CBE-C4F9-5B33-DD05-E48A8DCDE1F2}"/>
              </a:ext>
            </a:extLst>
          </p:cNvPr>
          <p:cNvSpPr txBox="1"/>
          <p:nvPr/>
        </p:nvSpPr>
        <p:spPr>
          <a:xfrm>
            <a:off x="1254175" y="445858"/>
            <a:ext cx="5105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HTML &amp; CSS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8CF24D-574F-59EC-189C-C4E96AA81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962" y="2801423"/>
            <a:ext cx="3543607" cy="376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7EA6D7-224A-80BC-4AEF-9A174C45B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65" y="555069"/>
            <a:ext cx="4376800" cy="18129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723853-E4A0-6E52-2A7C-6981343E8EDD}"/>
              </a:ext>
            </a:extLst>
          </p:cNvPr>
          <p:cNvSpPr txBox="1"/>
          <p:nvPr/>
        </p:nvSpPr>
        <p:spPr>
          <a:xfrm>
            <a:off x="924627" y="2159213"/>
            <a:ext cx="57649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dirty="0"/>
              <a:t>W</a:t>
            </a:r>
            <a:r>
              <a:rPr lang="en-IN" sz="2000" dirty="0"/>
              <a:t>e used several CSS Box Models overall on our website.</a:t>
            </a:r>
          </a:p>
          <a:p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This is the most used feature on the webpages. This feature is been used everywhere may it be visible or not. </a:t>
            </a:r>
          </a:p>
          <a:p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It is being used to provide better visualizations and spacing between each component making it a little attractive.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Adding the Hover Transition to these box models helped us make it more eye-catching.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F41501-A557-133B-0626-D0DC5CD90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56050" y="2712107"/>
            <a:ext cx="12192000" cy="14430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22D3D-91D0-B28F-CC8C-EB5C8E31F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7027" y="2702862"/>
            <a:ext cx="5875529" cy="14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6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14884</TotalTime>
  <Words>461</Words>
  <Application>Microsoft Office PowerPoint</Application>
  <PresentationFormat>Widescreen</PresentationFormat>
  <Paragraphs>120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Cambria</vt:lpstr>
      <vt:lpstr>Noto Sans</vt:lpstr>
      <vt:lpstr>Open Sans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</dc:creator>
  <cp:lastModifiedBy>PRAPTI GUPTA - 70022200324</cp:lastModifiedBy>
  <cp:revision>1036</cp:revision>
  <dcterms:created xsi:type="dcterms:W3CDTF">2017-12-05T16:25:52Z</dcterms:created>
  <dcterms:modified xsi:type="dcterms:W3CDTF">2024-05-03T20:02:11Z</dcterms:modified>
</cp:coreProperties>
</file>